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114_1052839.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9"/>
  </p:notesMasterIdLst>
  <p:handoutMasterIdLst>
    <p:handoutMasterId r:id="rId10"/>
  </p:handoutMasterIdLst>
  <p:sldIdLst>
    <p:sldId id="278" r:id="rId5"/>
    <p:sldId id="276" r:id="rId6"/>
    <p:sldId id="298" r:id="rId7"/>
    <p:sldId id="299" r:id="rId8"/>
  </p:sldIdLst>
  <p:sldSz cx="5346700" cy="7559675"/>
  <p:notesSz cx="6797675" cy="45656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B87B255F-096F-4EA3-464E-65ADAF14B0B3}" name="Ella Coleman" initials="EC" userId="S::ella@mozarella.co.uk::c2fcc2ab-26d6-48e4-a887-22adb64ecda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arnes Parish - St Osmund" initials="BP-SO" lastIdx="15" clrIdx="0">
    <p:extLst>
      <p:ext uri="{19B8F6BF-5375-455C-9EA6-DF929625EA0E}">
        <p15:presenceInfo xmlns:p15="http://schemas.microsoft.com/office/powerpoint/2012/main" userId="Barnes Parish - St Osmund" providerId="None"/>
      </p:ext>
    </p:extLst>
  </p:cmAuthor>
  <p:cmAuthor id="2" name="Barnes Parish" initials="BP" lastIdx="11" clrIdx="1">
    <p:extLst>
      <p:ext uri="{19B8F6BF-5375-455C-9EA6-DF929625EA0E}">
        <p15:presenceInfo xmlns:p15="http://schemas.microsoft.com/office/powerpoint/2012/main" userId="Barnes Parish" providerId="None"/>
      </p:ext>
    </p:extLst>
  </p:cmAuthor>
  <p:cmAuthor id="3" name="Ella Coleman" initials="EC" lastIdx="1" clrIdx="2">
    <p:extLst>
      <p:ext uri="{19B8F6BF-5375-455C-9EA6-DF929625EA0E}">
        <p15:presenceInfo xmlns:p15="http://schemas.microsoft.com/office/powerpoint/2012/main" userId="S::ella_mozarella.co.uk#ext#@rcaosouthwark.onmicrosoft.com::84b6ad5d-281d-4e1f-8eaf-c975b21eac26" providerId="AD"/>
      </p:ext>
    </p:extLst>
  </p:cmAuthor>
  <p:cmAuthor id="4" name="Ella Coleman" initials="EC [2]" lastIdx="9" clrIdx="3">
    <p:extLst>
      <p:ext uri="{19B8F6BF-5375-455C-9EA6-DF929625EA0E}">
        <p15:presenceInfo xmlns:p15="http://schemas.microsoft.com/office/powerpoint/2012/main" userId="S::ella@mozarella.co.uk::c2fcc2ab-26d6-48e4-a887-22adb64ecda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89FF"/>
    <a:srgbClr val="B3EE98"/>
    <a:srgbClr val="D284FF"/>
    <a:srgbClr val="E2C4FF"/>
    <a:srgbClr val="A03CFF"/>
    <a:srgbClr val="9437FF"/>
    <a:srgbClr val="D883FF"/>
    <a:srgbClr val="663399"/>
    <a:srgbClr val="A70098"/>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46F6EA-5ABC-0146-9FAE-FBD062328AD3}" v="4" dt="2026-03-20T11:51:32.499"/>
    <p1510:client id="{74051361-2B96-864C-A320-80E0C9AC5DA7}" v="102" dt="2026-03-20T12:23:22.5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102" d="100"/>
          <a:sy n="102" d="100"/>
        </p:scale>
        <p:origin x="306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omments/modernComment_114_1052839.xml><?xml version="1.0" encoding="utf-8"?>
<p188:cmLst xmlns:a="http://schemas.openxmlformats.org/drawingml/2006/main" xmlns:r="http://schemas.openxmlformats.org/officeDocument/2006/relationships" xmlns:p188="http://schemas.microsoft.com/office/powerpoint/2018/8/main">
  <p188:cm id="{8BA26880-AF2C-9C41-810B-EAC595826681}" authorId="{B87B255F-096F-4EA3-464E-65ADAF14B0B3}" created="2026-03-12T22:47:50.741">
    <ac:deMkLst xmlns:ac="http://schemas.microsoft.com/office/drawing/2013/main/command">
      <pc:docMk xmlns:pc="http://schemas.microsoft.com/office/powerpoint/2013/main/command"/>
      <pc:sldMk xmlns:pc="http://schemas.microsoft.com/office/powerpoint/2013/main/command" cId="17115193" sldId="276"/>
      <ac:spMk id="22" creationId="{2AA1D8D5-0CC2-9B13-C1E1-F25642831B04}"/>
    </ac:deMkLst>
    <p188:txBody>
      <a:bodyPr/>
      <a:lstStyle/>
      <a:p>
        <a:r>
          <a:rPr lang="en-GB"/>
          <a:t>I've added in the bit about volunteering to fill this space - and it ties in nicely with the Planned Giving (Father mentioned volunteering at mass last Sunday).</a:t>
        </a:r>
      </a:p>
    </p188:txBody>
  </p188:cm>
  <p188:cm id="{F92CADD1-4A2D-0D4F-A1D7-0FA7C4F918BC}" authorId="{B87B255F-096F-4EA3-464E-65ADAF14B0B3}" created="2026-03-12T22:50:04.941">
    <ac:txMkLst xmlns:ac="http://schemas.microsoft.com/office/drawing/2013/main/command">
      <pc:docMk xmlns:pc="http://schemas.microsoft.com/office/powerpoint/2013/main/command"/>
      <pc:sldMk xmlns:pc="http://schemas.microsoft.com/office/powerpoint/2013/main/command" cId="17115193" sldId="276"/>
      <ac:spMk id="13" creationId="{4A4DFD8F-80DD-27EF-9AD1-5F99521616FE}"/>
      <ac:txMk cp="26" len="251">
        <ac:context len="1625" hash="727817214"/>
      </ac:txMk>
    </ac:txMkLst>
    <p188:pos x="2548681" y="600054"/>
    <p188:txBody>
      <a:bodyPr/>
      <a:lstStyle/>
      <a:p>
        <a:r>
          <a:rPr lang="en-GB"/>
          <a:t>I've added this intro paragraph from the RCAOS website.
Alternatively, we could reduce the amount of text, and include some other topics. I've had a go at shortening it on the right - two options: a little shorter or a big chop to allow more space for something else!</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70267F0-22CE-9F93-8C80-27EF7FA29C25}"/>
              </a:ext>
            </a:extLst>
          </p:cNvPr>
          <p:cNvSpPr>
            <a:spLocks noGrp="1"/>
          </p:cNvSpPr>
          <p:nvPr>
            <p:ph type="hdr" sz="quarter"/>
          </p:nvPr>
        </p:nvSpPr>
        <p:spPr>
          <a:xfrm>
            <a:off x="0" y="0"/>
            <a:ext cx="2946400" cy="228539"/>
          </a:xfrm>
          <a:prstGeom prst="rect">
            <a:avLst/>
          </a:prstGeom>
        </p:spPr>
        <p:txBody>
          <a:bodyPr vert="horz" lIns="62124" tIns="31062" rIns="62124" bIns="31062" rtlCol="0"/>
          <a:lstStyle>
            <a:lvl1pPr algn="l">
              <a:defRPr sz="800"/>
            </a:lvl1pPr>
          </a:lstStyle>
          <a:p>
            <a:endParaRPr lang="en-GB"/>
          </a:p>
        </p:txBody>
      </p:sp>
      <p:sp>
        <p:nvSpPr>
          <p:cNvPr id="3" name="Date Placeholder 2">
            <a:extLst>
              <a:ext uri="{FF2B5EF4-FFF2-40B4-BE49-F238E27FC236}">
                <a16:creationId xmlns:a16="http://schemas.microsoft.com/office/drawing/2014/main" id="{A74A2147-DFF5-CE98-A5F3-90D0E1960923}"/>
              </a:ext>
            </a:extLst>
          </p:cNvPr>
          <p:cNvSpPr>
            <a:spLocks noGrp="1"/>
          </p:cNvSpPr>
          <p:nvPr>
            <p:ph type="dt" sz="quarter" idx="1"/>
          </p:nvPr>
        </p:nvSpPr>
        <p:spPr>
          <a:xfrm>
            <a:off x="3849688" y="0"/>
            <a:ext cx="2946400" cy="228539"/>
          </a:xfrm>
          <a:prstGeom prst="rect">
            <a:avLst/>
          </a:prstGeom>
        </p:spPr>
        <p:txBody>
          <a:bodyPr vert="horz" lIns="62124" tIns="31062" rIns="62124" bIns="31062" rtlCol="0"/>
          <a:lstStyle>
            <a:lvl1pPr algn="r">
              <a:defRPr sz="800"/>
            </a:lvl1pPr>
          </a:lstStyle>
          <a:p>
            <a:fld id="{11908EF4-E228-F744-A5DD-22D5E1256250}" type="datetimeFigureOut">
              <a:rPr lang="en-GB" smtClean="0"/>
              <a:t>20/03/2026</a:t>
            </a:fld>
            <a:endParaRPr lang="en-GB"/>
          </a:p>
        </p:txBody>
      </p:sp>
      <p:sp>
        <p:nvSpPr>
          <p:cNvPr id="4" name="Footer Placeholder 3">
            <a:extLst>
              <a:ext uri="{FF2B5EF4-FFF2-40B4-BE49-F238E27FC236}">
                <a16:creationId xmlns:a16="http://schemas.microsoft.com/office/drawing/2014/main" id="{661A01A0-6B04-C03C-B9FC-B75733F28069}"/>
              </a:ext>
            </a:extLst>
          </p:cNvPr>
          <p:cNvSpPr>
            <a:spLocks noGrp="1"/>
          </p:cNvSpPr>
          <p:nvPr>
            <p:ph type="ftr" sz="quarter" idx="2"/>
          </p:nvPr>
        </p:nvSpPr>
        <p:spPr>
          <a:xfrm>
            <a:off x="0" y="4337112"/>
            <a:ext cx="2946400" cy="228539"/>
          </a:xfrm>
          <a:prstGeom prst="rect">
            <a:avLst/>
          </a:prstGeom>
        </p:spPr>
        <p:txBody>
          <a:bodyPr vert="horz" lIns="62124" tIns="31062" rIns="62124" bIns="31062" rtlCol="0" anchor="b"/>
          <a:lstStyle>
            <a:lvl1pPr algn="l">
              <a:defRPr sz="800"/>
            </a:lvl1pPr>
          </a:lstStyle>
          <a:p>
            <a:endParaRPr lang="en-GB"/>
          </a:p>
        </p:txBody>
      </p:sp>
      <p:sp>
        <p:nvSpPr>
          <p:cNvPr id="5" name="Slide Number Placeholder 4">
            <a:extLst>
              <a:ext uri="{FF2B5EF4-FFF2-40B4-BE49-F238E27FC236}">
                <a16:creationId xmlns:a16="http://schemas.microsoft.com/office/drawing/2014/main" id="{7490FB7E-9604-0B56-19D3-D168D7064E25}"/>
              </a:ext>
            </a:extLst>
          </p:cNvPr>
          <p:cNvSpPr>
            <a:spLocks noGrp="1"/>
          </p:cNvSpPr>
          <p:nvPr>
            <p:ph type="sldNum" sz="quarter" idx="3"/>
          </p:nvPr>
        </p:nvSpPr>
        <p:spPr>
          <a:xfrm>
            <a:off x="3849688" y="4337112"/>
            <a:ext cx="2946400" cy="228539"/>
          </a:xfrm>
          <a:prstGeom prst="rect">
            <a:avLst/>
          </a:prstGeom>
        </p:spPr>
        <p:txBody>
          <a:bodyPr vert="horz" lIns="62124" tIns="31062" rIns="62124" bIns="31062" rtlCol="0" anchor="b"/>
          <a:lstStyle>
            <a:lvl1pPr algn="r">
              <a:defRPr sz="800"/>
            </a:lvl1pPr>
          </a:lstStyle>
          <a:p>
            <a:fld id="{2082B442-24D7-F240-90A5-F40FCBB0755B}" type="slidenum">
              <a:rPr lang="en-GB" smtClean="0"/>
              <a:t>‹#›</a:t>
            </a:fld>
            <a:endParaRPr lang="en-GB"/>
          </a:p>
        </p:txBody>
      </p:sp>
    </p:spTree>
    <p:extLst>
      <p:ext uri="{BB962C8B-B14F-4D97-AF65-F5344CB8AC3E}">
        <p14:creationId xmlns:p14="http://schemas.microsoft.com/office/powerpoint/2010/main" val="177375169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1438" userDrawn="1">
          <p15:clr>
            <a:srgbClr val="F26B43"/>
          </p15:clr>
        </p15:guide>
        <p15:guide id="2" pos="2141"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229075"/>
          </a:xfrm>
          <a:prstGeom prst="rect">
            <a:avLst/>
          </a:prstGeom>
        </p:spPr>
        <p:txBody>
          <a:bodyPr vert="horz" lIns="62124" tIns="31062" rIns="62124" bIns="31062" rtlCol="0"/>
          <a:lstStyle>
            <a:lvl1pPr algn="l">
              <a:defRPr sz="800"/>
            </a:lvl1pPr>
          </a:lstStyle>
          <a:p>
            <a:endParaRPr lang="en-GB"/>
          </a:p>
        </p:txBody>
      </p:sp>
      <p:sp>
        <p:nvSpPr>
          <p:cNvPr id="3" name="Date Placeholder 2"/>
          <p:cNvSpPr>
            <a:spLocks noGrp="1"/>
          </p:cNvSpPr>
          <p:nvPr>
            <p:ph type="dt" idx="1"/>
          </p:nvPr>
        </p:nvSpPr>
        <p:spPr>
          <a:xfrm>
            <a:off x="3850444" y="0"/>
            <a:ext cx="2945659" cy="229075"/>
          </a:xfrm>
          <a:prstGeom prst="rect">
            <a:avLst/>
          </a:prstGeom>
        </p:spPr>
        <p:txBody>
          <a:bodyPr vert="horz" lIns="62124" tIns="31062" rIns="62124" bIns="31062" rtlCol="0"/>
          <a:lstStyle>
            <a:lvl1pPr algn="r">
              <a:defRPr sz="800"/>
            </a:lvl1pPr>
          </a:lstStyle>
          <a:p>
            <a:fld id="{58A0D5B6-3F8C-C84E-87FB-0ECEFD7DBEAB}" type="datetimeFigureOut">
              <a:rPr lang="en-GB" smtClean="0"/>
              <a:t>20/03/2026</a:t>
            </a:fld>
            <a:endParaRPr lang="en-GB"/>
          </a:p>
        </p:txBody>
      </p:sp>
      <p:sp>
        <p:nvSpPr>
          <p:cNvPr id="4" name="Slide Image Placeholder 3"/>
          <p:cNvSpPr>
            <a:spLocks noGrp="1" noRot="1" noChangeAspect="1"/>
          </p:cNvSpPr>
          <p:nvPr>
            <p:ph type="sldImg" idx="2"/>
          </p:nvPr>
        </p:nvSpPr>
        <p:spPr>
          <a:xfrm>
            <a:off x="2854325" y="571500"/>
            <a:ext cx="1089025" cy="1539875"/>
          </a:xfrm>
          <a:prstGeom prst="rect">
            <a:avLst/>
          </a:prstGeom>
          <a:noFill/>
          <a:ln w="12700">
            <a:solidFill>
              <a:prstClr val="black"/>
            </a:solidFill>
          </a:ln>
        </p:spPr>
        <p:txBody>
          <a:bodyPr vert="horz" lIns="62124" tIns="31062" rIns="62124" bIns="31062" rtlCol="0" anchor="ctr"/>
          <a:lstStyle/>
          <a:p>
            <a:endParaRPr lang="en-GB"/>
          </a:p>
        </p:txBody>
      </p:sp>
      <p:sp>
        <p:nvSpPr>
          <p:cNvPr id="5" name="Notes Placeholder 4"/>
          <p:cNvSpPr>
            <a:spLocks noGrp="1"/>
          </p:cNvSpPr>
          <p:nvPr>
            <p:ph type="body" sz="quarter" idx="3"/>
          </p:nvPr>
        </p:nvSpPr>
        <p:spPr>
          <a:xfrm>
            <a:off x="679768" y="2197219"/>
            <a:ext cx="5438140" cy="1797725"/>
          </a:xfrm>
          <a:prstGeom prst="rect">
            <a:avLst/>
          </a:prstGeom>
        </p:spPr>
        <p:txBody>
          <a:bodyPr vert="horz" lIns="62124" tIns="31062" rIns="62124" bIns="31062"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4336576"/>
            <a:ext cx="2945659" cy="229075"/>
          </a:xfrm>
          <a:prstGeom prst="rect">
            <a:avLst/>
          </a:prstGeom>
        </p:spPr>
        <p:txBody>
          <a:bodyPr vert="horz" lIns="62124" tIns="31062" rIns="62124" bIns="31062" rtlCol="0" anchor="b"/>
          <a:lstStyle>
            <a:lvl1pPr algn="l">
              <a:defRPr sz="800"/>
            </a:lvl1pPr>
          </a:lstStyle>
          <a:p>
            <a:endParaRPr lang="en-GB"/>
          </a:p>
        </p:txBody>
      </p:sp>
      <p:sp>
        <p:nvSpPr>
          <p:cNvPr id="7" name="Slide Number Placeholder 6"/>
          <p:cNvSpPr>
            <a:spLocks noGrp="1"/>
          </p:cNvSpPr>
          <p:nvPr>
            <p:ph type="sldNum" sz="quarter" idx="5"/>
          </p:nvPr>
        </p:nvSpPr>
        <p:spPr>
          <a:xfrm>
            <a:off x="3850444" y="4336576"/>
            <a:ext cx="2945659" cy="229075"/>
          </a:xfrm>
          <a:prstGeom prst="rect">
            <a:avLst/>
          </a:prstGeom>
        </p:spPr>
        <p:txBody>
          <a:bodyPr vert="horz" lIns="62124" tIns="31062" rIns="62124" bIns="31062" rtlCol="0" anchor="b"/>
          <a:lstStyle>
            <a:lvl1pPr algn="r">
              <a:defRPr sz="800"/>
            </a:lvl1pPr>
          </a:lstStyle>
          <a:p>
            <a:fld id="{17B55737-996E-F943-A5A7-FFC35EAADBFD}" type="slidenum">
              <a:rPr lang="en-GB" smtClean="0"/>
              <a:t>‹#›</a:t>
            </a:fld>
            <a:endParaRPr lang="en-GB"/>
          </a:p>
        </p:txBody>
      </p:sp>
    </p:spTree>
    <p:extLst>
      <p:ext uri="{BB962C8B-B14F-4D97-AF65-F5344CB8AC3E}">
        <p14:creationId xmlns:p14="http://schemas.microsoft.com/office/powerpoint/2010/main" val="2058842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CC1BF-FD0B-B824-22C4-6FCC827E11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727263-E2F4-DEBA-1BC8-2163A33710F6}"/>
              </a:ext>
            </a:extLst>
          </p:cNvPr>
          <p:cNvSpPr>
            <a:spLocks noGrp="1" noRot="1" noChangeAspect="1"/>
          </p:cNvSpPr>
          <p:nvPr>
            <p:ph type="sldImg"/>
          </p:nvPr>
        </p:nvSpPr>
        <p:spPr>
          <a:xfrm>
            <a:off x="2854325" y="571500"/>
            <a:ext cx="1089025" cy="1539875"/>
          </a:xfrm>
        </p:spPr>
        <p:txBody>
          <a:bodyPr/>
          <a:lstStyle/>
          <a:p>
            <a:endParaRPr lang="en-GB"/>
          </a:p>
        </p:txBody>
      </p:sp>
      <p:sp>
        <p:nvSpPr>
          <p:cNvPr id="3" name="Notes Placeholder 2">
            <a:extLst>
              <a:ext uri="{FF2B5EF4-FFF2-40B4-BE49-F238E27FC236}">
                <a16:creationId xmlns:a16="http://schemas.microsoft.com/office/drawing/2014/main" id="{2E0DC3D8-0311-FD03-3F22-77AEE058104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0D52876-4A3A-D609-8A62-1DB12750EFD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7B55737-996E-F943-A5A7-FFC35EAADBFD}" type="slidenum">
              <a:rPr kumimoji="0" lang="en-GB" sz="8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GB" sz="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33373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7B55737-996E-F943-A5A7-FFC35EAADBFD}" type="slidenum">
              <a:rPr lang="en-GB" smtClean="0"/>
              <a:t>2</a:t>
            </a:fld>
            <a:endParaRPr lang="en-GB"/>
          </a:p>
        </p:txBody>
      </p:sp>
    </p:spTree>
    <p:extLst>
      <p:ext uri="{BB962C8B-B14F-4D97-AF65-F5344CB8AC3E}">
        <p14:creationId xmlns:p14="http://schemas.microsoft.com/office/powerpoint/2010/main" val="1436056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A6657-6E1C-0157-EA32-811B92FC02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083B57-A73F-ABE8-C0FA-3ECE0EC6C2BA}"/>
              </a:ext>
            </a:extLst>
          </p:cNvPr>
          <p:cNvSpPr>
            <a:spLocks noGrp="1" noRot="1" noChangeAspect="1"/>
          </p:cNvSpPr>
          <p:nvPr>
            <p:ph type="sldImg"/>
          </p:nvPr>
        </p:nvSpPr>
        <p:spPr>
          <a:xfrm>
            <a:off x="4265613" y="835025"/>
            <a:ext cx="1589087" cy="2247900"/>
          </a:xfrm>
        </p:spPr>
        <p:txBody>
          <a:bodyPr/>
          <a:lstStyle/>
          <a:p>
            <a:endParaRPr lang="en-GB"/>
          </a:p>
        </p:txBody>
      </p:sp>
      <p:sp>
        <p:nvSpPr>
          <p:cNvPr id="3" name="Notes Placeholder 2">
            <a:extLst>
              <a:ext uri="{FF2B5EF4-FFF2-40B4-BE49-F238E27FC236}">
                <a16:creationId xmlns:a16="http://schemas.microsoft.com/office/drawing/2014/main" id="{65B629CB-0108-55B3-8EED-58619B83092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35391D8-4A7C-B958-1755-186502C485A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7B55737-996E-F943-A5A7-FFC35EAADBFD}" type="slidenum">
              <a:rPr kumimoji="0" lang="en-GB" sz="8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GB" sz="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168748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643484F-B1A0-415B-5031-E678F55B594B}"/>
              </a:ext>
            </a:extLst>
          </p:cNvPr>
          <p:cNvSpPr txBox="1"/>
          <p:nvPr userDrawn="1"/>
        </p:nvSpPr>
        <p:spPr>
          <a:xfrm>
            <a:off x="4595957" y="-277000"/>
            <a:ext cx="553165" cy="1846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t" anchorCtr="0">
            <a:spAutoFit/>
          </a:bodyPr>
          <a:lstStyle>
            <a:defPPr>
              <a:defRPr lang="en-US"/>
            </a:defPPr>
            <a:lvl1pPr algn="ctr">
              <a:defRPr sz="1200" spc="130" baseline="0">
                <a:solidFill>
                  <a:schemeClr val="tx1">
                    <a:lumMod val="50000"/>
                    <a:lumOff val="50000"/>
                  </a:schemeClr>
                </a:solidFill>
              </a:defRPr>
            </a:lvl1pPr>
          </a:lstStyle>
          <a:p>
            <a:pPr lvl="0"/>
            <a:r>
              <a:rPr lang="en-GB"/>
              <a:t>FRONT</a:t>
            </a:r>
          </a:p>
        </p:txBody>
      </p:sp>
      <p:sp>
        <p:nvSpPr>
          <p:cNvPr id="7" name="Rectangle 6">
            <a:extLst>
              <a:ext uri="{FF2B5EF4-FFF2-40B4-BE49-F238E27FC236}">
                <a16:creationId xmlns:a16="http://schemas.microsoft.com/office/drawing/2014/main" id="{66772128-1C59-4F01-0421-494B6A7E5C84}"/>
              </a:ext>
            </a:extLst>
          </p:cNvPr>
          <p:cNvSpPr>
            <a:spLocks noGrp="1" noRot="1" noMove="1" noResize="1" noEditPoints="1" noAdjustHandles="1" noChangeArrowheads="1" noChangeShapeType="1"/>
          </p:cNvSpPr>
          <p:nvPr userDrawn="1"/>
        </p:nvSpPr>
        <p:spPr>
          <a:xfrm>
            <a:off x="1728578" y="86237"/>
            <a:ext cx="108611"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8" name="Rectangle 7">
            <a:extLst>
              <a:ext uri="{FF2B5EF4-FFF2-40B4-BE49-F238E27FC236}">
                <a16:creationId xmlns:a16="http://schemas.microsoft.com/office/drawing/2014/main" id="{99B0E045-C2D4-AC6E-8EBA-E6BD79F94E23}"/>
              </a:ext>
            </a:extLst>
          </p:cNvPr>
          <p:cNvSpPr>
            <a:spLocks noGrp="1" noRot="1" noMove="1" noResize="1" noEditPoints="1" noAdjustHandles="1" noChangeArrowheads="1" noChangeShapeType="1"/>
          </p:cNvSpPr>
          <p:nvPr userDrawn="1"/>
        </p:nvSpPr>
        <p:spPr>
          <a:xfrm>
            <a:off x="3493189" y="86237"/>
            <a:ext cx="108611"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2" name="Rectangle 1">
            <a:extLst>
              <a:ext uri="{FF2B5EF4-FFF2-40B4-BE49-F238E27FC236}">
                <a16:creationId xmlns:a16="http://schemas.microsoft.com/office/drawing/2014/main" id="{27B7315C-55C3-9C7C-4902-F4003D89D3A2}"/>
              </a:ext>
            </a:extLst>
          </p:cNvPr>
          <p:cNvSpPr>
            <a:spLocks noGrp="1" noRot="1" noMove="1" noResize="1" noEditPoints="1" noAdjustHandles="1" noChangeArrowheads="1" noChangeShapeType="1"/>
          </p:cNvSpPr>
          <p:nvPr userDrawn="1"/>
        </p:nvSpPr>
        <p:spPr>
          <a:xfrm>
            <a:off x="5256700" y="86237"/>
            <a:ext cx="90000"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4" name="Freeform 3">
            <a:extLst>
              <a:ext uri="{FF2B5EF4-FFF2-40B4-BE49-F238E27FC236}">
                <a16:creationId xmlns:a16="http://schemas.microsoft.com/office/drawing/2014/main" id="{69058F2F-7F59-AFDD-EA09-E653F6D7A9B2}"/>
              </a:ext>
            </a:extLst>
          </p:cNvPr>
          <p:cNvSpPr>
            <a:spLocks/>
          </p:cNvSpPr>
          <p:nvPr userDrawn="1"/>
        </p:nvSpPr>
        <p:spPr>
          <a:xfrm>
            <a:off x="180578" y="90487"/>
            <a:ext cx="5077222" cy="988900"/>
          </a:xfrm>
          <a:custGeom>
            <a:avLst/>
            <a:gdLst>
              <a:gd name="csX0" fmla="*/ 147994 w 5077222"/>
              <a:gd name="csY0" fmla="*/ 0 h 988900"/>
              <a:gd name="csX1" fmla="*/ 4929228 w 5077222"/>
              <a:gd name="csY1" fmla="*/ 0 h 988900"/>
              <a:gd name="csX2" fmla="*/ 5077222 w 5077222"/>
              <a:gd name="csY2" fmla="*/ 147994 h 988900"/>
              <a:gd name="csX3" fmla="*/ 5077222 w 5077222"/>
              <a:gd name="csY3" fmla="*/ 213846 h 988900"/>
              <a:gd name="csX4" fmla="*/ 5077222 w 5077222"/>
              <a:gd name="csY4" fmla="*/ 769342 h 988900"/>
              <a:gd name="csX5" fmla="*/ 5077222 w 5077222"/>
              <a:gd name="csY5" fmla="*/ 988900 h 988900"/>
              <a:gd name="csX6" fmla="*/ 0 w 5077222"/>
              <a:gd name="csY6" fmla="*/ 988900 h 988900"/>
              <a:gd name="csX7" fmla="*/ 0 w 5077222"/>
              <a:gd name="csY7" fmla="*/ 769342 h 988900"/>
              <a:gd name="csX8" fmla="*/ 0 w 5077222"/>
              <a:gd name="csY8" fmla="*/ 213846 h 988900"/>
              <a:gd name="csX9" fmla="*/ 0 w 5077222"/>
              <a:gd name="csY9" fmla="*/ 147994 h 988900"/>
              <a:gd name="csX10" fmla="*/ 147994 w 5077222"/>
              <a:gd name="csY10" fmla="*/ 0 h 9889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5077222" h="988900">
                <a:moveTo>
                  <a:pt x="147994" y="0"/>
                </a:moveTo>
                <a:lnTo>
                  <a:pt x="4929228" y="0"/>
                </a:lnTo>
                <a:cubicBezTo>
                  <a:pt x="5010963" y="0"/>
                  <a:pt x="5077222" y="66259"/>
                  <a:pt x="5077222" y="147994"/>
                </a:cubicBezTo>
                <a:lnTo>
                  <a:pt x="5077222" y="213846"/>
                </a:lnTo>
                <a:lnTo>
                  <a:pt x="5077222" y="769342"/>
                </a:lnTo>
                <a:lnTo>
                  <a:pt x="5077222" y="988900"/>
                </a:lnTo>
                <a:lnTo>
                  <a:pt x="0" y="988900"/>
                </a:lnTo>
                <a:lnTo>
                  <a:pt x="0" y="769342"/>
                </a:lnTo>
                <a:lnTo>
                  <a:pt x="0" y="213846"/>
                </a:lnTo>
                <a:lnTo>
                  <a:pt x="0" y="147994"/>
                </a:lnTo>
                <a:cubicBezTo>
                  <a:pt x="0" y="66259"/>
                  <a:pt x="66259" y="0"/>
                  <a:pt x="147994" y="0"/>
                </a:cubicBezTo>
                <a:close/>
              </a:path>
            </a:pathLst>
          </a:cu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lIns="972000" tIns="36000" rIns="36000" bIns="36000" rtlCol="0" anchor="ctr" anchorCtr="0">
            <a:noAutofit/>
          </a:bodyPr>
          <a:lstStyle/>
          <a:p>
            <a:pPr marL="12700" algn="ctr">
              <a:spcAft>
                <a:spcPts val="300"/>
              </a:spcAft>
            </a:pPr>
            <a:r>
              <a:rPr lang="en-GB" sz="1100">
                <a:solidFill>
                  <a:schemeClr val="bg1"/>
                </a:solidFill>
              </a:rPr>
              <a:t>A warm welcome to</a:t>
            </a:r>
          </a:p>
          <a:p>
            <a:pPr marL="12700" algn="ctr">
              <a:spcAft>
                <a:spcPts val="300"/>
              </a:spcAft>
            </a:pPr>
            <a:r>
              <a:rPr lang="en-GB" sz="1400">
                <a:solidFill>
                  <a:schemeClr val="bg1"/>
                </a:solidFill>
                <a:latin typeface="+mj-lt"/>
              </a:rPr>
              <a:t>The Catholic Church of St Osmund in Barnes</a:t>
            </a:r>
          </a:p>
          <a:p>
            <a:pPr marL="12700" algn="ctr">
              <a:spcBef>
                <a:spcPts val="600"/>
              </a:spcBef>
            </a:pPr>
            <a:endParaRPr lang="en-GB" sz="1000">
              <a:solidFill>
                <a:schemeClr val="bg1"/>
              </a:solidFill>
            </a:endParaRPr>
          </a:p>
        </p:txBody>
      </p:sp>
      <p:sp>
        <p:nvSpPr>
          <p:cNvPr id="11" name="TextBox 10">
            <a:extLst>
              <a:ext uri="{FF2B5EF4-FFF2-40B4-BE49-F238E27FC236}">
                <a16:creationId xmlns:a16="http://schemas.microsoft.com/office/drawing/2014/main" id="{3ACF330F-3B5A-7890-20A4-48C5DA78F263}"/>
              </a:ext>
            </a:extLst>
          </p:cNvPr>
          <p:cNvSpPr txBox="1">
            <a:spLocks/>
          </p:cNvSpPr>
          <p:nvPr userDrawn="1"/>
        </p:nvSpPr>
        <p:spPr>
          <a:xfrm>
            <a:off x="1837190" y="1236190"/>
            <a:ext cx="3420610" cy="15234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lIns="0" tIns="0" rIns="0" bIns="0" numCol="1" spcCol="180000" rtlCol="0" anchor="t" anchorCtr="0">
            <a:spAutoFit/>
          </a:bodyPr>
          <a:lstStyle/>
          <a:p>
            <a:pPr defTabSz="1007943">
              <a:lnSpc>
                <a:spcPct val="90000"/>
              </a:lnSpc>
              <a:spcBef>
                <a:spcPts val="300"/>
              </a:spcBef>
              <a:spcAft>
                <a:spcPts val="300"/>
              </a:spcAft>
            </a:pPr>
            <a:r>
              <a:rPr lang="en-GB" sz="1100">
                <a:solidFill>
                  <a:schemeClr val="tx1"/>
                </a:solidFill>
                <a:latin typeface="+mj-lt"/>
              </a:rPr>
              <a:t>A word from the presbytery… </a:t>
            </a:r>
          </a:p>
        </p:txBody>
      </p:sp>
      <p:sp>
        <p:nvSpPr>
          <p:cNvPr id="20" name="Text Placeholder 18">
            <a:extLst>
              <a:ext uri="{FF2B5EF4-FFF2-40B4-BE49-F238E27FC236}">
                <a16:creationId xmlns:a16="http://schemas.microsoft.com/office/drawing/2014/main" id="{2956D558-7E0C-7DF2-8A15-5B2C3CAF3BE4}"/>
              </a:ext>
            </a:extLst>
          </p:cNvPr>
          <p:cNvSpPr>
            <a:spLocks noGrp="1"/>
          </p:cNvSpPr>
          <p:nvPr>
            <p:ph type="body" sz="quarter" idx="11"/>
          </p:nvPr>
        </p:nvSpPr>
        <p:spPr>
          <a:xfrm>
            <a:off x="1853513" y="1456799"/>
            <a:ext cx="1620000" cy="6009214"/>
          </a:xfrm>
        </p:spPr>
        <p:txBody>
          <a:bodyPr>
            <a:noAutofit/>
          </a:bodyPr>
          <a:lstStyle>
            <a:lvl1pPr algn="just">
              <a:spcAft>
                <a:spcPts val="400"/>
              </a:spcAft>
              <a:defRPr sz="950" b="0" i="0">
                <a:latin typeface="Palatino Linotype" panose="02040502050505030304" pitchFamily="18" charset="0"/>
              </a:defRPr>
            </a:lvl1pPr>
            <a:lvl2pPr algn="just">
              <a:spcAft>
                <a:spcPts val="400"/>
              </a:spcAft>
              <a:defRPr sz="950" b="0" i="1">
                <a:latin typeface="Palatino Linotype" panose="02040502050505030304" pitchFamily="18" charset="0"/>
              </a:defRPr>
            </a:lvl2pPr>
            <a:lvl3pPr algn="just">
              <a:spcAft>
                <a:spcPts val="400"/>
              </a:spcAft>
              <a:defRPr sz="950" b="0" i="0">
                <a:latin typeface="Palatino Linotype" panose="02040502050505030304" pitchFamily="18" charset="0"/>
              </a:defRPr>
            </a:lvl3pPr>
            <a:lvl4pPr algn="just">
              <a:spcAft>
                <a:spcPts val="400"/>
              </a:spcAft>
              <a:defRPr sz="950" b="0" i="0">
                <a:latin typeface="Palatino Linotype" panose="02040502050505030304" pitchFamily="18" charset="0"/>
              </a:defRPr>
            </a:lvl4pPr>
            <a:lvl5pPr algn="just">
              <a:spcAft>
                <a:spcPts val="400"/>
              </a:spcAft>
              <a:defRPr sz="950" b="0" i="0">
                <a:latin typeface="Palatino Linotype" panose="02040502050505030304" pitchFamily="18"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22" name="Text Placeholder 21">
            <a:extLst>
              <a:ext uri="{FF2B5EF4-FFF2-40B4-BE49-F238E27FC236}">
                <a16:creationId xmlns:a16="http://schemas.microsoft.com/office/drawing/2014/main" id="{5C1A7599-2FD4-AE2F-3AC4-1808614D8193}"/>
              </a:ext>
            </a:extLst>
          </p:cNvPr>
          <p:cNvSpPr>
            <a:spLocks noGrp="1"/>
          </p:cNvSpPr>
          <p:nvPr>
            <p:ph type="body" sz="quarter" idx="12"/>
          </p:nvPr>
        </p:nvSpPr>
        <p:spPr>
          <a:xfrm>
            <a:off x="3636213" y="1464736"/>
            <a:ext cx="1620000" cy="6009214"/>
          </a:xfrm>
        </p:spPr>
        <p:txBody>
          <a:bodyPr>
            <a:noAutofit/>
          </a:bodyPr>
          <a:lstStyle>
            <a:lvl1pPr algn="just">
              <a:defRPr sz="950" b="0" i="0">
                <a:latin typeface="Palatino Linotype" panose="02040502050505030304" pitchFamily="18" charset="0"/>
              </a:defRPr>
            </a:lvl1pPr>
            <a:lvl2pPr algn="just">
              <a:defRPr sz="950" b="0" i="1">
                <a:latin typeface="Palatino Linotype" panose="02040502050505030304" pitchFamily="18" charset="0"/>
              </a:defRPr>
            </a:lvl2pPr>
            <a:lvl3pPr algn="just">
              <a:defRPr sz="950" b="0" i="0">
                <a:latin typeface="Palatino Linotype" panose="02040502050505030304" pitchFamily="18" charset="0"/>
              </a:defRPr>
            </a:lvl3pPr>
            <a:lvl4pPr algn="just">
              <a:defRPr sz="950" b="0" i="0">
                <a:latin typeface="Palatino Linotype" panose="02040502050505030304" pitchFamily="18" charset="0"/>
              </a:defRPr>
            </a:lvl4pPr>
            <a:lvl5pPr algn="just">
              <a:defRPr sz="950" b="0" i="0">
                <a:latin typeface="Palatino Linotype" panose="02040502050505030304" pitchFamily="18"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6" name="Freeform 35">
            <a:extLst>
              <a:ext uri="{FF2B5EF4-FFF2-40B4-BE49-F238E27FC236}">
                <a16:creationId xmlns:a16="http://schemas.microsoft.com/office/drawing/2014/main" id="{824DAFFE-AF90-9252-1CF0-8FEF31782CBF}"/>
              </a:ext>
            </a:extLst>
          </p:cNvPr>
          <p:cNvSpPr>
            <a:spLocks/>
          </p:cNvSpPr>
          <p:nvPr userDrawn="1"/>
        </p:nvSpPr>
        <p:spPr>
          <a:xfrm>
            <a:off x="235188" y="145513"/>
            <a:ext cx="995956" cy="878400"/>
          </a:xfrm>
          <a:custGeom>
            <a:avLst/>
            <a:gdLst>
              <a:gd name="csX0" fmla="*/ 144810 w 995956"/>
              <a:gd name="csY0" fmla="*/ 0 h 878400"/>
              <a:gd name="csX1" fmla="*/ 387948 w 995956"/>
              <a:gd name="csY1" fmla="*/ 0 h 878400"/>
              <a:gd name="csX2" fmla="*/ 495581 w 995956"/>
              <a:gd name="csY2" fmla="*/ 0 h 878400"/>
              <a:gd name="csX3" fmla="*/ 500375 w 995956"/>
              <a:gd name="csY3" fmla="*/ 0 h 878400"/>
              <a:gd name="csX4" fmla="*/ 738719 w 995956"/>
              <a:gd name="csY4" fmla="*/ 0 h 878400"/>
              <a:gd name="csX5" fmla="*/ 851146 w 995956"/>
              <a:gd name="csY5" fmla="*/ 0 h 878400"/>
              <a:gd name="csX6" fmla="*/ 995956 w 995956"/>
              <a:gd name="csY6" fmla="*/ 131457 h 878400"/>
              <a:gd name="csX7" fmla="*/ 995956 w 995956"/>
              <a:gd name="csY7" fmla="*/ 189951 h 878400"/>
              <a:gd name="csX8" fmla="*/ 995956 w 995956"/>
              <a:gd name="csY8" fmla="*/ 683376 h 878400"/>
              <a:gd name="csX9" fmla="*/ 995956 w 995956"/>
              <a:gd name="csY9" fmla="*/ 878400 h 878400"/>
              <a:gd name="csX10" fmla="*/ 883529 w 995956"/>
              <a:gd name="csY10" fmla="*/ 878400 h 878400"/>
              <a:gd name="csX11" fmla="*/ 500375 w 995956"/>
              <a:gd name="csY11" fmla="*/ 878400 h 878400"/>
              <a:gd name="csX12" fmla="*/ 495581 w 995956"/>
              <a:gd name="csY12" fmla="*/ 878400 h 878400"/>
              <a:gd name="csX13" fmla="*/ 387948 w 995956"/>
              <a:gd name="csY13" fmla="*/ 878400 h 878400"/>
              <a:gd name="csX14" fmla="*/ 0 w 995956"/>
              <a:gd name="csY14" fmla="*/ 878400 h 878400"/>
              <a:gd name="csX15" fmla="*/ 0 w 995956"/>
              <a:gd name="csY15" fmla="*/ 683376 h 878400"/>
              <a:gd name="csX16" fmla="*/ 0 w 995956"/>
              <a:gd name="csY16" fmla="*/ 189951 h 878400"/>
              <a:gd name="csX17" fmla="*/ 0 w 995956"/>
              <a:gd name="csY17" fmla="*/ 131457 h 878400"/>
              <a:gd name="csX18" fmla="*/ 144810 w 995956"/>
              <a:gd name="csY18" fmla="*/ 0 h 8784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995956" h="878400">
                <a:moveTo>
                  <a:pt x="144810" y="0"/>
                </a:moveTo>
                <a:lnTo>
                  <a:pt x="387948" y="0"/>
                </a:lnTo>
                <a:lnTo>
                  <a:pt x="495581" y="0"/>
                </a:lnTo>
                <a:lnTo>
                  <a:pt x="500375" y="0"/>
                </a:lnTo>
                <a:lnTo>
                  <a:pt x="738719" y="0"/>
                </a:lnTo>
                <a:lnTo>
                  <a:pt x="851146" y="0"/>
                </a:lnTo>
                <a:cubicBezTo>
                  <a:pt x="931122" y="0"/>
                  <a:pt x="995956" y="58855"/>
                  <a:pt x="995956" y="131457"/>
                </a:cubicBezTo>
                <a:lnTo>
                  <a:pt x="995956" y="189951"/>
                </a:lnTo>
                <a:lnTo>
                  <a:pt x="995956" y="683376"/>
                </a:lnTo>
                <a:lnTo>
                  <a:pt x="995956" y="878400"/>
                </a:lnTo>
                <a:lnTo>
                  <a:pt x="883529" y="878400"/>
                </a:lnTo>
                <a:lnTo>
                  <a:pt x="500375" y="878400"/>
                </a:lnTo>
                <a:lnTo>
                  <a:pt x="495581" y="878400"/>
                </a:lnTo>
                <a:lnTo>
                  <a:pt x="387948" y="878400"/>
                </a:lnTo>
                <a:lnTo>
                  <a:pt x="0" y="878400"/>
                </a:lnTo>
                <a:lnTo>
                  <a:pt x="0" y="683376"/>
                </a:lnTo>
                <a:lnTo>
                  <a:pt x="0" y="189951"/>
                </a:lnTo>
                <a:lnTo>
                  <a:pt x="0" y="131457"/>
                </a:lnTo>
                <a:cubicBezTo>
                  <a:pt x="0" y="58855"/>
                  <a:pt x="64834" y="0"/>
                  <a:pt x="144810" y="0"/>
                </a:cubicBezTo>
                <a:close/>
              </a:path>
            </a:pathLst>
          </a:custGeom>
          <a:blipFill>
            <a:blip r:embed="rId2" cstate="hqprint">
              <a:extLst>
                <a:ext uri="{28A0092B-C50C-407E-A947-70E740481C1C}">
                  <a14:useLocalDpi xmlns:a14="http://schemas.microsoft.com/office/drawing/2010/main"/>
                </a:ext>
              </a:extLst>
            </a:blip>
            <a:srcRect/>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wrap="square" lIns="972000" tIns="36000" rIns="36000" bIns="36000" rtlCol="0" anchor="ctr" anchorCtr="0">
            <a:noAutofit/>
          </a:bodyPr>
          <a:lstStyle/>
          <a:p>
            <a:pPr marL="12700" algn="ctr">
              <a:spcBef>
                <a:spcPts val="600"/>
              </a:spcBef>
            </a:pPr>
            <a:endParaRPr lang="en-GB" sz="1000">
              <a:solidFill>
                <a:schemeClr val="bg1"/>
              </a:solidFill>
            </a:endParaRPr>
          </a:p>
        </p:txBody>
      </p:sp>
      <p:sp>
        <p:nvSpPr>
          <p:cNvPr id="13" name="Text Placeholder 12">
            <a:extLst>
              <a:ext uri="{FF2B5EF4-FFF2-40B4-BE49-F238E27FC236}">
                <a16:creationId xmlns:a16="http://schemas.microsoft.com/office/drawing/2014/main" id="{A824B410-93D8-FF7A-7348-6B1266372C5B}"/>
              </a:ext>
            </a:extLst>
          </p:cNvPr>
          <p:cNvSpPr>
            <a:spLocks noGrp="1"/>
          </p:cNvSpPr>
          <p:nvPr>
            <p:ph type="body" sz="quarter" idx="13" hasCustomPrompt="1"/>
          </p:nvPr>
        </p:nvSpPr>
        <p:spPr>
          <a:xfrm>
            <a:off x="1333007" y="781939"/>
            <a:ext cx="3708000" cy="138499"/>
          </a:xfrm>
        </p:spPr>
        <p:txBody>
          <a:bodyPr/>
          <a:lstStyle>
            <a:lvl1pPr algn="ctr">
              <a:defRPr sz="1000">
                <a:solidFill>
                  <a:schemeClr val="bg1"/>
                </a:solidFill>
                <a:latin typeface="+mn-lt"/>
              </a:defRPr>
            </a:lvl1pPr>
            <a:lvl2pPr>
              <a:defRPr sz="1000">
                <a:latin typeface="+mn-lt"/>
              </a:defRPr>
            </a:lvl2pPr>
            <a:lvl3pPr>
              <a:defRPr sz="1000">
                <a:latin typeface="+mn-lt"/>
              </a:defRPr>
            </a:lvl3pPr>
            <a:lvl4pPr>
              <a:defRPr sz="1000">
                <a:latin typeface="+mn-lt"/>
              </a:defRPr>
            </a:lvl4pPr>
            <a:lvl5pPr>
              <a:defRPr sz="1000">
                <a:latin typeface="+mn-lt"/>
              </a:defRPr>
            </a:lvl5pPr>
          </a:lstStyle>
          <a:p>
            <a:pPr lvl="0"/>
            <a:r>
              <a:rPr lang="en-GB"/>
              <a:t>INSERT DATE  |  FEAST DAY  |  MASS BOOK PAGE NUMBER</a:t>
            </a:r>
          </a:p>
        </p:txBody>
      </p:sp>
    </p:spTree>
    <p:extLst>
      <p:ext uri="{BB962C8B-B14F-4D97-AF65-F5344CB8AC3E}">
        <p14:creationId xmlns:p14="http://schemas.microsoft.com/office/powerpoint/2010/main" val="399494993"/>
      </p:ext>
    </p:extLst>
  </p:cSld>
  <p:clrMapOvr>
    <a:masterClrMapping/>
  </p:clrMapOvr>
  <p:extLst>
    <p:ext uri="{DCECCB84-F9BA-43D5-87BE-67443E8EF086}">
      <p15:sldGuideLst xmlns:p15="http://schemas.microsoft.com/office/powerpoint/2012/main">
        <p15:guide id="1" orient="horz" pos="54">
          <p15:clr>
            <a:srgbClr val="FBAE40"/>
          </p15:clr>
        </p15:guide>
        <p15:guide id="2" orient="horz" pos="4703">
          <p15:clr>
            <a:srgbClr val="FBAE40"/>
          </p15:clr>
        </p15:guide>
        <p15:guide id="3" pos="1088">
          <p15:clr>
            <a:srgbClr val="FBAE40"/>
          </p15:clr>
        </p15:guide>
        <p15:guide id="4" pos="1157">
          <p15:clr>
            <a:srgbClr val="FBAE40"/>
          </p15:clr>
        </p15:guide>
        <p15:guide id="5" pos="2195" userDrawn="1">
          <p15:clr>
            <a:srgbClr val="FBAE40"/>
          </p15:clr>
        </p15:guide>
        <p15:guide id="6" pos="2284" userDrawn="1">
          <p15:clr>
            <a:srgbClr val="FBAE40"/>
          </p15:clr>
        </p15:guide>
        <p15:guide id="7" pos="3311">
          <p15:clr>
            <a:srgbClr val="FBAE40"/>
          </p15:clr>
        </p15:guide>
        <p15:guide id="10" pos="113">
          <p15:clr>
            <a:srgbClr val="FBAE40"/>
          </p15:clr>
        </p15:guide>
        <p15:guide id="11" orient="horz" pos="918">
          <p15:clr>
            <a:srgbClr val="FBAE40"/>
          </p15:clr>
        </p15:guide>
        <p15:guide id="12" orient="horz" pos="78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LEFT">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643484F-B1A0-415B-5031-E678F55B594B}"/>
              </a:ext>
            </a:extLst>
          </p:cNvPr>
          <p:cNvSpPr txBox="1"/>
          <p:nvPr userDrawn="1"/>
        </p:nvSpPr>
        <p:spPr>
          <a:xfrm>
            <a:off x="171526" y="-277000"/>
            <a:ext cx="979499" cy="1846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t" anchorCtr="0">
            <a:spAutoFit/>
          </a:bodyPr>
          <a:lstStyle>
            <a:defPPr>
              <a:defRPr lang="en-US"/>
            </a:defPPr>
            <a:lvl1pPr algn="ctr">
              <a:defRPr sz="1200" spc="130" baseline="0">
                <a:solidFill>
                  <a:schemeClr val="tx1">
                    <a:lumMod val="50000"/>
                    <a:lumOff val="50000"/>
                  </a:schemeClr>
                </a:solidFill>
              </a:defRPr>
            </a:lvl1pPr>
          </a:lstStyle>
          <a:p>
            <a:pPr lvl="0" algn="l"/>
            <a:r>
              <a:rPr lang="en-GB"/>
              <a:t>INSIDE LEFT</a:t>
            </a:r>
          </a:p>
        </p:txBody>
      </p:sp>
      <p:sp>
        <p:nvSpPr>
          <p:cNvPr id="6" name="Rectangle 5">
            <a:extLst>
              <a:ext uri="{FF2B5EF4-FFF2-40B4-BE49-F238E27FC236}">
                <a16:creationId xmlns:a16="http://schemas.microsoft.com/office/drawing/2014/main" id="{BD5F29F3-4531-6058-E484-92CB5FE8E65C}"/>
              </a:ext>
            </a:extLst>
          </p:cNvPr>
          <p:cNvSpPr>
            <a:spLocks noGrp="1" noRot="1" noMove="1" noResize="1" noEditPoints="1" noAdjustHandles="1" noChangeArrowheads="1" noChangeShapeType="1"/>
          </p:cNvSpPr>
          <p:nvPr userDrawn="1"/>
        </p:nvSpPr>
        <p:spPr>
          <a:xfrm>
            <a:off x="0" y="86237"/>
            <a:ext cx="90000"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7" name="Rectangle 6">
            <a:extLst>
              <a:ext uri="{FF2B5EF4-FFF2-40B4-BE49-F238E27FC236}">
                <a16:creationId xmlns:a16="http://schemas.microsoft.com/office/drawing/2014/main" id="{7ED0457A-0C79-4BF7-6501-58C3E98C3A6A}"/>
              </a:ext>
            </a:extLst>
          </p:cNvPr>
          <p:cNvSpPr>
            <a:spLocks noGrp="1" noRot="1" noMove="1" noResize="1" noEditPoints="1" noAdjustHandles="1" noChangeArrowheads="1" noChangeShapeType="1"/>
          </p:cNvSpPr>
          <p:nvPr userDrawn="1"/>
        </p:nvSpPr>
        <p:spPr>
          <a:xfrm>
            <a:off x="5166700" y="86237"/>
            <a:ext cx="180000"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8" name="Rectangle 7">
            <a:extLst>
              <a:ext uri="{FF2B5EF4-FFF2-40B4-BE49-F238E27FC236}">
                <a16:creationId xmlns:a16="http://schemas.microsoft.com/office/drawing/2014/main" id="{328B1A4A-A7AF-0D58-9799-53E1A00D7AEF}"/>
              </a:ext>
            </a:extLst>
          </p:cNvPr>
          <p:cNvSpPr>
            <a:spLocks noGrp="1" noRot="1" noMove="1" noResize="1" noEditPoints="1" noAdjustHandles="1" noChangeArrowheads="1" noChangeShapeType="1"/>
          </p:cNvSpPr>
          <p:nvPr userDrawn="1"/>
        </p:nvSpPr>
        <p:spPr>
          <a:xfrm>
            <a:off x="2538350" y="86237"/>
            <a:ext cx="180000"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3" name="Text Placeholder 2">
            <a:extLst>
              <a:ext uri="{FF2B5EF4-FFF2-40B4-BE49-F238E27FC236}">
                <a16:creationId xmlns:a16="http://schemas.microsoft.com/office/drawing/2014/main" id="{DA03935D-7755-0407-4ED0-38AB17388179}"/>
              </a:ext>
            </a:extLst>
          </p:cNvPr>
          <p:cNvSpPr>
            <a:spLocks noGrp="1"/>
          </p:cNvSpPr>
          <p:nvPr>
            <p:ph type="body" sz="quarter" idx="15" hasCustomPrompt="1"/>
          </p:nvPr>
        </p:nvSpPr>
        <p:spPr>
          <a:xfrm>
            <a:off x="88900" y="591914"/>
            <a:ext cx="2448000" cy="864000"/>
          </a:xfrm>
        </p:spPr>
        <p:txBody>
          <a:bodyPr/>
          <a:lstStyle/>
          <a:p>
            <a:pPr lvl="0"/>
            <a:r>
              <a:rPr lang="en-GB"/>
              <a:t>Heading</a:t>
            </a:r>
          </a:p>
          <a:p>
            <a:pPr lvl="1"/>
            <a:r>
              <a:rPr lang="en-GB"/>
              <a:t>Body text</a:t>
            </a:r>
          </a:p>
          <a:p>
            <a:pPr lvl="2"/>
            <a:r>
              <a:rPr lang="en-GB"/>
              <a:t>Body text no spacing</a:t>
            </a:r>
          </a:p>
          <a:p>
            <a:pPr lvl="3"/>
            <a:r>
              <a:rPr lang="en-GB"/>
              <a:t>Body text italics</a:t>
            </a:r>
          </a:p>
          <a:p>
            <a:pPr lvl="4"/>
            <a:r>
              <a:rPr lang="en-GB"/>
              <a:t>Bullet</a:t>
            </a:r>
          </a:p>
        </p:txBody>
      </p:sp>
      <p:sp>
        <p:nvSpPr>
          <p:cNvPr id="10" name="Rectangle 9">
            <a:extLst>
              <a:ext uri="{FF2B5EF4-FFF2-40B4-BE49-F238E27FC236}">
                <a16:creationId xmlns:a16="http://schemas.microsoft.com/office/drawing/2014/main" id="{229325B9-C572-A40B-2C16-10D9618281BE}"/>
              </a:ext>
            </a:extLst>
          </p:cNvPr>
          <p:cNvSpPr/>
          <p:nvPr userDrawn="1"/>
        </p:nvSpPr>
        <p:spPr>
          <a:xfrm>
            <a:off x="412900" y="492605"/>
            <a:ext cx="1800000" cy="10746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15" name="Rectangle 14">
            <a:extLst>
              <a:ext uri="{FF2B5EF4-FFF2-40B4-BE49-F238E27FC236}">
                <a16:creationId xmlns:a16="http://schemas.microsoft.com/office/drawing/2014/main" id="{5B06FA7F-06DC-D7C4-7739-78B356D2C23D}"/>
              </a:ext>
            </a:extLst>
          </p:cNvPr>
          <p:cNvSpPr/>
          <p:nvPr userDrawn="1"/>
        </p:nvSpPr>
        <p:spPr>
          <a:xfrm>
            <a:off x="3087274" y="492605"/>
            <a:ext cx="1800000" cy="10746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grpSp>
        <p:nvGrpSpPr>
          <p:cNvPr id="32" name="Group 31">
            <a:extLst>
              <a:ext uri="{FF2B5EF4-FFF2-40B4-BE49-F238E27FC236}">
                <a16:creationId xmlns:a16="http://schemas.microsoft.com/office/drawing/2014/main" id="{F898E38A-805C-F1A4-D9A9-9F49884B914D}"/>
              </a:ext>
            </a:extLst>
          </p:cNvPr>
          <p:cNvGrpSpPr/>
          <p:nvPr userDrawn="1"/>
        </p:nvGrpSpPr>
        <p:grpSpPr>
          <a:xfrm>
            <a:off x="2719389" y="96605"/>
            <a:ext cx="2448000" cy="396000"/>
            <a:chOff x="2719389" y="96605"/>
            <a:chExt cx="2448000" cy="396000"/>
          </a:xfrm>
        </p:grpSpPr>
        <p:sp>
          <p:nvSpPr>
            <p:cNvPr id="4" name="Rounded Rectangle 3">
              <a:extLst>
                <a:ext uri="{FF2B5EF4-FFF2-40B4-BE49-F238E27FC236}">
                  <a16:creationId xmlns:a16="http://schemas.microsoft.com/office/drawing/2014/main" id="{2A534BB2-BBFA-6661-70FD-32F9B9BE908D}"/>
                </a:ext>
              </a:extLst>
            </p:cNvPr>
            <p:cNvSpPr/>
            <p:nvPr/>
          </p:nvSpPr>
          <p:spPr>
            <a:xfrm>
              <a:off x="2719389" y="96605"/>
              <a:ext cx="2448000"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503998" tIns="36000" rIns="0" bIns="36000" rtlCol="0" anchor="ctr" anchorCtr="0"/>
            <a:lstStyle/>
            <a:p>
              <a:pPr marL="0" algn="l" defTabSz="457200" rtl="0" eaLnBrk="1" latinLnBrk="0" hangingPunct="1">
                <a:lnSpc>
                  <a:spcPct val="90000"/>
                </a:lnSpc>
                <a:spcAft>
                  <a:spcPts val="0"/>
                </a:spcAft>
              </a:pPr>
              <a:r>
                <a:rPr lang="en-GB" sz="1100" kern="1200">
                  <a:solidFill>
                    <a:schemeClr val="lt1"/>
                  </a:solidFill>
                  <a:latin typeface="+mj-lt"/>
                  <a:ea typeface="+mn-ea"/>
                  <a:cs typeface="+mn-cs"/>
                </a:rPr>
                <a:t>NEWS FROM THE ARCHDIOCESE &amp; BEYOND</a:t>
              </a:r>
            </a:p>
          </p:txBody>
        </p:sp>
        <p:grpSp>
          <p:nvGrpSpPr>
            <p:cNvPr id="31" name="Group 30">
              <a:extLst>
                <a:ext uri="{FF2B5EF4-FFF2-40B4-BE49-F238E27FC236}">
                  <a16:creationId xmlns:a16="http://schemas.microsoft.com/office/drawing/2014/main" id="{AA8410B5-308B-A290-C921-D51AE4EAE25E}"/>
                </a:ext>
              </a:extLst>
            </p:cNvPr>
            <p:cNvGrpSpPr/>
            <p:nvPr userDrawn="1"/>
          </p:nvGrpSpPr>
          <p:grpSpPr>
            <a:xfrm>
              <a:off x="2839432" y="155570"/>
              <a:ext cx="315669" cy="281544"/>
              <a:chOff x="2839432" y="155570"/>
              <a:chExt cx="315669" cy="281544"/>
            </a:xfrm>
          </p:grpSpPr>
          <p:sp>
            <p:nvSpPr>
              <p:cNvPr id="19" name="Freeform 18">
                <a:extLst>
                  <a:ext uri="{FF2B5EF4-FFF2-40B4-BE49-F238E27FC236}">
                    <a16:creationId xmlns:a16="http://schemas.microsoft.com/office/drawing/2014/main" id="{83811C37-8DC7-192B-EC21-17381B0CEFF7}"/>
                  </a:ext>
                </a:extLst>
              </p:cNvPr>
              <p:cNvSpPr/>
              <p:nvPr/>
            </p:nvSpPr>
            <p:spPr>
              <a:xfrm>
                <a:off x="2839432" y="155570"/>
                <a:ext cx="266502" cy="252844"/>
              </a:xfrm>
              <a:custGeom>
                <a:avLst/>
                <a:gdLst>
                  <a:gd name="csX0" fmla="*/ 85783 w 266502"/>
                  <a:gd name="csY0" fmla="*/ 252844 h 252844"/>
                  <a:gd name="csX1" fmla="*/ 39806 w 266502"/>
                  <a:gd name="csY1" fmla="*/ 223746 h 252844"/>
                  <a:gd name="csX2" fmla="*/ 0 w 266502"/>
                  <a:gd name="csY2" fmla="*/ 130990 h 252844"/>
                  <a:gd name="csX3" fmla="*/ 39806 w 266502"/>
                  <a:gd name="csY3" fmla="*/ 38334 h 252844"/>
                  <a:gd name="csX4" fmla="*/ 135771 w 266502"/>
                  <a:gd name="csY4" fmla="*/ 0 h 252844"/>
                  <a:gd name="csX5" fmla="*/ 231634 w 266502"/>
                  <a:gd name="csY5" fmla="*/ 38334 h 252844"/>
                  <a:gd name="csX6" fmla="*/ 266503 w 266502"/>
                  <a:gd name="csY6" fmla="*/ 95934 h 252844"/>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266502" h="252844">
                    <a:moveTo>
                      <a:pt x="85783" y="252844"/>
                    </a:moveTo>
                    <a:cubicBezTo>
                      <a:pt x="68400" y="246290"/>
                      <a:pt x="52869" y="236259"/>
                      <a:pt x="39806" y="223746"/>
                    </a:cubicBezTo>
                    <a:cubicBezTo>
                      <a:pt x="15223" y="200011"/>
                      <a:pt x="0" y="167239"/>
                      <a:pt x="0" y="130990"/>
                    </a:cubicBezTo>
                    <a:cubicBezTo>
                      <a:pt x="0" y="94742"/>
                      <a:pt x="15223" y="61970"/>
                      <a:pt x="39806" y="38334"/>
                    </a:cubicBezTo>
                    <a:cubicBezTo>
                      <a:pt x="64389" y="14599"/>
                      <a:pt x="98229" y="0"/>
                      <a:pt x="135771" y="0"/>
                    </a:cubicBezTo>
                    <a:cubicBezTo>
                      <a:pt x="173314" y="0"/>
                      <a:pt x="207154" y="14599"/>
                      <a:pt x="231634" y="38334"/>
                    </a:cubicBezTo>
                    <a:cubicBezTo>
                      <a:pt x="247989" y="54025"/>
                      <a:pt x="260126" y="73788"/>
                      <a:pt x="266503" y="95934"/>
                    </a:cubicBezTo>
                  </a:path>
                </a:pathLst>
              </a:custGeom>
              <a:noFill/>
              <a:ln w="10120" cap="flat">
                <a:solidFill>
                  <a:schemeClr val="bg1"/>
                </a:solidFill>
                <a:prstDash val="solid"/>
                <a:miter/>
              </a:ln>
            </p:spPr>
            <p:txBody>
              <a:bodyPr/>
              <a:lstStyle/>
              <a:p>
                <a:endParaRPr lang="en-GB"/>
              </a:p>
            </p:txBody>
          </p:sp>
          <p:sp>
            <p:nvSpPr>
              <p:cNvPr id="20" name="Freeform 19">
                <a:extLst>
                  <a:ext uri="{FF2B5EF4-FFF2-40B4-BE49-F238E27FC236}">
                    <a16:creationId xmlns:a16="http://schemas.microsoft.com/office/drawing/2014/main" id="{8C74A7D3-5BBB-68AD-CAEB-E4805C288176}"/>
                  </a:ext>
                </a:extLst>
              </p:cNvPr>
              <p:cNvSpPr/>
              <p:nvPr/>
            </p:nvSpPr>
            <p:spPr>
              <a:xfrm>
                <a:off x="2879238" y="193904"/>
                <a:ext cx="191931" cy="38234"/>
              </a:xfrm>
              <a:custGeom>
                <a:avLst/>
                <a:gdLst>
                  <a:gd name="csX0" fmla="*/ 0 w 191931"/>
                  <a:gd name="csY0" fmla="*/ 0 h 38234"/>
                  <a:gd name="csX1" fmla="*/ 31577 w 191931"/>
                  <a:gd name="csY1" fmla="*/ 22643 h 38234"/>
                  <a:gd name="csX2" fmla="*/ 95966 w 191931"/>
                  <a:gd name="csY2" fmla="*/ 38234 h 38234"/>
                  <a:gd name="csX3" fmla="*/ 160354 w 191931"/>
                  <a:gd name="csY3" fmla="*/ 22643 h 38234"/>
                  <a:gd name="csX4" fmla="*/ 191932 w 191931"/>
                  <a:gd name="csY4" fmla="*/ 0 h 38234"/>
                </a:gdLst>
                <a:ahLst/>
                <a:cxnLst>
                  <a:cxn ang="0">
                    <a:pos x="csX0" y="csY0"/>
                  </a:cxn>
                  <a:cxn ang="0">
                    <a:pos x="csX1" y="csY1"/>
                  </a:cxn>
                  <a:cxn ang="0">
                    <a:pos x="csX2" y="csY2"/>
                  </a:cxn>
                  <a:cxn ang="0">
                    <a:pos x="csX3" y="csY3"/>
                  </a:cxn>
                  <a:cxn ang="0">
                    <a:pos x="csX4" y="csY4"/>
                  </a:cxn>
                </a:cxnLst>
                <a:rect l="l" t="t" r="r" b="b"/>
                <a:pathLst>
                  <a:path w="191931" h="38234">
                    <a:moveTo>
                      <a:pt x="0" y="0"/>
                    </a:moveTo>
                    <a:cubicBezTo>
                      <a:pt x="9257" y="8938"/>
                      <a:pt x="19851" y="16585"/>
                      <a:pt x="31577" y="22643"/>
                    </a:cubicBezTo>
                    <a:cubicBezTo>
                      <a:pt x="50709" y="32673"/>
                      <a:pt x="72720" y="38234"/>
                      <a:pt x="95966" y="38234"/>
                    </a:cubicBezTo>
                    <a:cubicBezTo>
                      <a:pt x="119211" y="38234"/>
                      <a:pt x="141223" y="32574"/>
                      <a:pt x="160354" y="22643"/>
                    </a:cubicBezTo>
                    <a:cubicBezTo>
                      <a:pt x="171977" y="16585"/>
                      <a:pt x="182674" y="8938"/>
                      <a:pt x="191932" y="0"/>
                    </a:cubicBezTo>
                  </a:path>
                </a:pathLst>
              </a:custGeom>
              <a:noFill/>
              <a:ln w="10120" cap="flat">
                <a:solidFill>
                  <a:schemeClr val="bg1"/>
                </a:solidFill>
                <a:prstDash val="solid"/>
                <a:miter/>
              </a:ln>
            </p:spPr>
            <p:txBody>
              <a:bodyPr/>
              <a:lstStyle/>
              <a:p>
                <a:endParaRPr lang="en-GB"/>
              </a:p>
            </p:txBody>
          </p:sp>
          <p:sp>
            <p:nvSpPr>
              <p:cNvPr id="21" name="Freeform 20">
                <a:extLst>
                  <a:ext uri="{FF2B5EF4-FFF2-40B4-BE49-F238E27FC236}">
                    <a16:creationId xmlns:a16="http://schemas.microsoft.com/office/drawing/2014/main" id="{FA75EF30-3D15-DE01-B442-4240BFE8458B}"/>
                  </a:ext>
                </a:extLst>
              </p:cNvPr>
              <p:cNvSpPr/>
              <p:nvPr/>
            </p:nvSpPr>
            <p:spPr>
              <a:xfrm>
                <a:off x="2879238" y="343167"/>
                <a:ext cx="72102" cy="36248"/>
              </a:xfrm>
              <a:custGeom>
                <a:avLst/>
                <a:gdLst>
                  <a:gd name="csX0" fmla="*/ 0 w 72102"/>
                  <a:gd name="csY0" fmla="*/ 36248 h 36248"/>
                  <a:gd name="csX1" fmla="*/ 31577 w 72102"/>
                  <a:gd name="csY1" fmla="*/ 13606 h 36248"/>
                  <a:gd name="csX2" fmla="*/ 72103 w 72102"/>
                  <a:gd name="csY2" fmla="*/ 0 h 36248"/>
                </a:gdLst>
                <a:ahLst/>
                <a:cxnLst>
                  <a:cxn ang="0">
                    <a:pos x="csX0" y="csY0"/>
                  </a:cxn>
                  <a:cxn ang="0">
                    <a:pos x="csX1" y="csY1"/>
                  </a:cxn>
                  <a:cxn ang="0">
                    <a:pos x="csX2" y="csY2"/>
                  </a:cxn>
                </a:cxnLst>
                <a:rect l="l" t="t" r="r" b="b"/>
                <a:pathLst>
                  <a:path w="72102" h="36248">
                    <a:moveTo>
                      <a:pt x="0" y="36248"/>
                    </a:moveTo>
                    <a:cubicBezTo>
                      <a:pt x="9257" y="27310"/>
                      <a:pt x="19954" y="19663"/>
                      <a:pt x="31577" y="13606"/>
                    </a:cubicBezTo>
                    <a:cubicBezTo>
                      <a:pt x="44023" y="7150"/>
                      <a:pt x="57703" y="2483"/>
                      <a:pt x="72103" y="0"/>
                    </a:cubicBezTo>
                  </a:path>
                </a:pathLst>
              </a:custGeom>
              <a:noFill/>
              <a:ln w="10120" cap="flat">
                <a:solidFill>
                  <a:schemeClr val="bg1"/>
                </a:solidFill>
                <a:prstDash val="solid"/>
                <a:miter/>
              </a:ln>
            </p:spPr>
            <p:txBody>
              <a:bodyPr/>
              <a:lstStyle/>
              <a:p>
                <a:endParaRPr lang="en-GB"/>
              </a:p>
            </p:txBody>
          </p:sp>
          <p:sp>
            <p:nvSpPr>
              <p:cNvPr id="22" name="Freeform 21">
                <a:extLst>
                  <a:ext uri="{FF2B5EF4-FFF2-40B4-BE49-F238E27FC236}">
                    <a16:creationId xmlns:a16="http://schemas.microsoft.com/office/drawing/2014/main" id="{D6EEB0B8-306E-F030-FB6B-1D345CB73755}"/>
                  </a:ext>
                </a:extLst>
              </p:cNvPr>
              <p:cNvSpPr/>
              <p:nvPr/>
            </p:nvSpPr>
            <p:spPr>
              <a:xfrm>
                <a:off x="2898884" y="155570"/>
                <a:ext cx="152434" cy="238344"/>
              </a:xfrm>
              <a:custGeom>
                <a:avLst/>
                <a:gdLst>
                  <a:gd name="csX0" fmla="*/ 32503 w 152434"/>
                  <a:gd name="csY0" fmla="*/ 238345 h 238344"/>
                  <a:gd name="csX1" fmla="*/ 0 w 152434"/>
                  <a:gd name="csY1" fmla="*/ 130990 h 238344"/>
                  <a:gd name="csX2" fmla="*/ 76320 w 152434"/>
                  <a:gd name="csY2" fmla="*/ 0 h 238344"/>
                  <a:gd name="csX3" fmla="*/ 152434 w 152434"/>
                  <a:gd name="csY3" fmla="*/ 128210 h 238344"/>
                </a:gdLst>
                <a:ahLst/>
                <a:cxnLst>
                  <a:cxn ang="0">
                    <a:pos x="csX0" y="csY0"/>
                  </a:cxn>
                  <a:cxn ang="0">
                    <a:pos x="csX1" y="csY1"/>
                  </a:cxn>
                  <a:cxn ang="0">
                    <a:pos x="csX2" y="csY2"/>
                  </a:cxn>
                  <a:cxn ang="0">
                    <a:pos x="csX3" y="csY3"/>
                  </a:cxn>
                </a:cxnLst>
                <a:rect l="l" t="t" r="r" b="b"/>
                <a:pathLst>
                  <a:path w="152434" h="238344">
                    <a:moveTo>
                      <a:pt x="32503" y="238345"/>
                    </a:moveTo>
                    <a:cubicBezTo>
                      <a:pt x="12857" y="214610"/>
                      <a:pt x="0" y="175382"/>
                      <a:pt x="0" y="130990"/>
                    </a:cubicBezTo>
                    <a:cubicBezTo>
                      <a:pt x="103" y="58692"/>
                      <a:pt x="34251" y="0"/>
                      <a:pt x="76320" y="0"/>
                    </a:cubicBezTo>
                    <a:cubicBezTo>
                      <a:pt x="118389" y="0"/>
                      <a:pt x="151612" y="57103"/>
                      <a:pt x="152434" y="128210"/>
                    </a:cubicBezTo>
                  </a:path>
                </a:pathLst>
              </a:custGeom>
              <a:noFill/>
              <a:ln w="10120" cap="flat">
                <a:solidFill>
                  <a:schemeClr val="bg1"/>
                </a:solidFill>
                <a:prstDash val="solid"/>
                <a:miter/>
              </a:ln>
            </p:spPr>
            <p:txBody>
              <a:bodyPr/>
              <a:lstStyle/>
              <a:p>
                <a:endParaRPr lang="en-GB"/>
              </a:p>
            </p:txBody>
          </p:sp>
          <p:sp>
            <p:nvSpPr>
              <p:cNvPr id="23" name="Freeform 22">
                <a:extLst>
                  <a:ext uri="{FF2B5EF4-FFF2-40B4-BE49-F238E27FC236}">
                    <a16:creationId xmlns:a16="http://schemas.microsoft.com/office/drawing/2014/main" id="{409260BF-F82E-BC43-3080-241E27F762BA}"/>
                  </a:ext>
                </a:extLst>
              </p:cNvPr>
              <p:cNvSpPr/>
              <p:nvPr/>
            </p:nvSpPr>
            <p:spPr>
              <a:xfrm>
                <a:off x="2975204" y="155570"/>
                <a:ext cx="10285" cy="162868"/>
              </a:xfrm>
              <a:custGeom>
                <a:avLst/>
                <a:gdLst>
                  <a:gd name="csX0" fmla="*/ 0 w 10285"/>
                  <a:gd name="csY0" fmla="*/ 162869 h 162868"/>
                  <a:gd name="csX1" fmla="*/ 0 w 10285"/>
                  <a:gd name="csY1" fmla="*/ 131090 h 162868"/>
                  <a:gd name="csX2" fmla="*/ 0 w 10285"/>
                  <a:gd name="csY2" fmla="*/ 76568 h 162868"/>
                  <a:gd name="csX3" fmla="*/ 0 w 10285"/>
                  <a:gd name="csY3" fmla="*/ 0 h 162868"/>
                </a:gdLst>
                <a:ahLst/>
                <a:cxnLst>
                  <a:cxn ang="0">
                    <a:pos x="csX0" y="csY0"/>
                  </a:cxn>
                  <a:cxn ang="0">
                    <a:pos x="csX1" y="csY1"/>
                  </a:cxn>
                  <a:cxn ang="0">
                    <a:pos x="csX2" y="csY2"/>
                  </a:cxn>
                  <a:cxn ang="0">
                    <a:pos x="csX3" y="csY3"/>
                  </a:cxn>
                </a:cxnLst>
                <a:rect l="l" t="t" r="r" b="b"/>
                <a:pathLst>
                  <a:path w="10285" h="162868">
                    <a:moveTo>
                      <a:pt x="0" y="162869"/>
                    </a:moveTo>
                    <a:lnTo>
                      <a:pt x="0" y="131090"/>
                    </a:lnTo>
                    <a:lnTo>
                      <a:pt x="0" y="76568"/>
                    </a:lnTo>
                    <a:lnTo>
                      <a:pt x="0" y="0"/>
                    </a:lnTo>
                  </a:path>
                </a:pathLst>
              </a:custGeom>
              <a:noFill/>
              <a:ln w="10120" cap="flat">
                <a:solidFill>
                  <a:schemeClr val="bg1"/>
                </a:solidFill>
                <a:prstDash val="solid"/>
                <a:miter/>
              </a:ln>
            </p:spPr>
            <p:txBody>
              <a:bodyPr/>
              <a:lstStyle/>
              <a:p>
                <a:endParaRPr lang="en-GB"/>
              </a:p>
            </p:txBody>
          </p:sp>
          <p:sp>
            <p:nvSpPr>
              <p:cNvPr id="24" name="Freeform 23">
                <a:extLst>
                  <a:ext uri="{FF2B5EF4-FFF2-40B4-BE49-F238E27FC236}">
                    <a16:creationId xmlns:a16="http://schemas.microsoft.com/office/drawing/2014/main" id="{F52A613F-AE5A-FFED-A688-581363039CE7}"/>
                  </a:ext>
                </a:extLst>
              </p:cNvPr>
              <p:cNvSpPr/>
              <p:nvPr/>
            </p:nvSpPr>
            <p:spPr>
              <a:xfrm>
                <a:off x="2839432" y="286660"/>
                <a:ext cx="191520" cy="9931"/>
              </a:xfrm>
              <a:custGeom>
                <a:avLst/>
                <a:gdLst>
                  <a:gd name="csX0" fmla="*/ 191520 w 191520"/>
                  <a:gd name="csY0" fmla="*/ 0 h 9931"/>
                  <a:gd name="csX1" fmla="*/ 135771 w 191520"/>
                  <a:gd name="csY1" fmla="*/ 0 h 9931"/>
                  <a:gd name="csX2" fmla="*/ 0 w 191520"/>
                  <a:gd name="csY2" fmla="*/ 0 h 9931"/>
                </a:gdLst>
                <a:ahLst/>
                <a:cxnLst>
                  <a:cxn ang="0">
                    <a:pos x="csX0" y="csY0"/>
                  </a:cxn>
                  <a:cxn ang="0">
                    <a:pos x="csX1" y="csY1"/>
                  </a:cxn>
                  <a:cxn ang="0">
                    <a:pos x="csX2" y="csY2"/>
                  </a:cxn>
                </a:cxnLst>
                <a:rect l="l" t="t" r="r" b="b"/>
                <a:pathLst>
                  <a:path w="191520" h="9931">
                    <a:moveTo>
                      <a:pt x="191520" y="0"/>
                    </a:moveTo>
                    <a:lnTo>
                      <a:pt x="135771" y="0"/>
                    </a:lnTo>
                    <a:lnTo>
                      <a:pt x="0" y="0"/>
                    </a:lnTo>
                  </a:path>
                </a:pathLst>
              </a:custGeom>
              <a:noFill/>
              <a:ln w="10120" cap="flat">
                <a:solidFill>
                  <a:schemeClr val="bg1"/>
                </a:solidFill>
                <a:prstDash val="solid"/>
                <a:miter/>
              </a:ln>
            </p:spPr>
            <p:txBody>
              <a:bodyPr/>
              <a:lstStyle/>
              <a:p>
                <a:endParaRPr lang="en-GB"/>
              </a:p>
            </p:txBody>
          </p:sp>
          <p:sp>
            <p:nvSpPr>
              <p:cNvPr id="25" name="Freeform 24">
                <a:extLst>
                  <a:ext uri="{FF2B5EF4-FFF2-40B4-BE49-F238E27FC236}">
                    <a16:creationId xmlns:a16="http://schemas.microsoft.com/office/drawing/2014/main" id="{172D1A2A-65FF-5130-9148-11433EACBDAA}"/>
                  </a:ext>
                </a:extLst>
              </p:cNvPr>
              <p:cNvSpPr/>
              <p:nvPr/>
            </p:nvSpPr>
            <p:spPr>
              <a:xfrm>
                <a:off x="2964610" y="330158"/>
                <a:ext cx="51428" cy="49655"/>
              </a:xfrm>
              <a:custGeom>
                <a:avLst/>
                <a:gdLst>
                  <a:gd name="csX0" fmla="*/ 51429 w 51428"/>
                  <a:gd name="csY0" fmla="*/ 24828 h 49655"/>
                  <a:gd name="csX1" fmla="*/ 25714 w 51428"/>
                  <a:gd name="csY1" fmla="*/ 49655 h 49655"/>
                  <a:gd name="csX2" fmla="*/ 0 w 51428"/>
                  <a:gd name="csY2" fmla="*/ 24828 h 49655"/>
                  <a:gd name="csX3" fmla="*/ 25714 w 51428"/>
                  <a:gd name="csY3" fmla="*/ 0 h 49655"/>
                  <a:gd name="csX4" fmla="*/ 51429 w 51428"/>
                  <a:gd name="csY4" fmla="*/ 24828 h 49655"/>
                </a:gdLst>
                <a:ahLst/>
                <a:cxnLst>
                  <a:cxn ang="0">
                    <a:pos x="csX0" y="csY0"/>
                  </a:cxn>
                  <a:cxn ang="0">
                    <a:pos x="csX1" y="csY1"/>
                  </a:cxn>
                  <a:cxn ang="0">
                    <a:pos x="csX2" y="csY2"/>
                  </a:cxn>
                  <a:cxn ang="0">
                    <a:pos x="csX3" y="csY3"/>
                  </a:cxn>
                  <a:cxn ang="0">
                    <a:pos x="csX4" y="csY4"/>
                  </a:cxn>
                </a:cxnLst>
                <a:rect l="l" t="t" r="r" b="b"/>
                <a:pathLst>
                  <a:path w="51428" h="49655">
                    <a:moveTo>
                      <a:pt x="51429" y="24828"/>
                    </a:moveTo>
                    <a:cubicBezTo>
                      <a:pt x="51429" y="38532"/>
                      <a:pt x="39909" y="49655"/>
                      <a:pt x="25714" y="49655"/>
                    </a:cubicBezTo>
                    <a:cubicBezTo>
                      <a:pt x="11520" y="49655"/>
                      <a:pt x="0" y="38532"/>
                      <a:pt x="0" y="24828"/>
                    </a:cubicBezTo>
                    <a:cubicBezTo>
                      <a:pt x="0" y="11123"/>
                      <a:pt x="11520" y="0"/>
                      <a:pt x="25714" y="0"/>
                    </a:cubicBezTo>
                    <a:cubicBezTo>
                      <a:pt x="39909" y="0"/>
                      <a:pt x="51429" y="11123"/>
                      <a:pt x="51429" y="24828"/>
                    </a:cubicBezTo>
                    <a:close/>
                  </a:path>
                </a:pathLst>
              </a:custGeom>
              <a:noFill/>
              <a:ln w="10120" cap="flat">
                <a:solidFill>
                  <a:schemeClr val="bg1"/>
                </a:solidFill>
                <a:prstDash val="solid"/>
                <a:miter/>
              </a:ln>
            </p:spPr>
            <p:txBody>
              <a:bodyPr/>
              <a:lstStyle/>
              <a:p>
                <a:endParaRPr lang="en-GB"/>
              </a:p>
            </p:txBody>
          </p:sp>
          <p:sp>
            <p:nvSpPr>
              <p:cNvPr id="26" name="Freeform 25">
                <a:extLst>
                  <a:ext uri="{FF2B5EF4-FFF2-40B4-BE49-F238E27FC236}">
                    <a16:creationId xmlns:a16="http://schemas.microsoft.com/office/drawing/2014/main" id="{46B362C9-CE1D-7DEC-E527-761A1AF397D7}"/>
                  </a:ext>
                </a:extLst>
              </p:cNvPr>
              <p:cNvSpPr/>
              <p:nvPr/>
            </p:nvSpPr>
            <p:spPr>
              <a:xfrm>
                <a:off x="2938278" y="379912"/>
                <a:ext cx="103885" cy="57202"/>
              </a:xfrm>
              <a:custGeom>
                <a:avLst/>
                <a:gdLst>
                  <a:gd name="csX0" fmla="*/ 103886 w 103885"/>
                  <a:gd name="csY0" fmla="*/ 43101 h 57202"/>
                  <a:gd name="csX1" fmla="*/ 103886 w 103885"/>
                  <a:gd name="csY1" fmla="*/ 57203 h 57202"/>
                  <a:gd name="csX2" fmla="*/ 0 w 103885"/>
                  <a:gd name="csY2" fmla="*/ 57203 h 57202"/>
                  <a:gd name="csX3" fmla="*/ 0 w 103885"/>
                  <a:gd name="csY3" fmla="*/ 43101 h 57202"/>
                  <a:gd name="csX4" fmla="*/ 11417 w 103885"/>
                  <a:gd name="csY4" fmla="*/ 14301 h 57202"/>
                  <a:gd name="csX5" fmla="*/ 44640 w 103885"/>
                  <a:gd name="csY5" fmla="*/ 0 h 57202"/>
                  <a:gd name="csX6" fmla="*/ 59040 w 103885"/>
                  <a:gd name="csY6" fmla="*/ 0 h 57202"/>
                  <a:gd name="csX7" fmla="*/ 92263 w 103885"/>
                  <a:gd name="csY7" fmla="*/ 14301 h 57202"/>
                  <a:gd name="csX8" fmla="*/ 103680 w 103885"/>
                  <a:gd name="csY8" fmla="*/ 43101 h 5720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03885" h="57202">
                    <a:moveTo>
                      <a:pt x="103886" y="43101"/>
                    </a:moveTo>
                    <a:lnTo>
                      <a:pt x="103886" y="57203"/>
                    </a:lnTo>
                    <a:lnTo>
                      <a:pt x="0" y="57203"/>
                    </a:lnTo>
                    <a:lnTo>
                      <a:pt x="0" y="43101"/>
                    </a:lnTo>
                    <a:cubicBezTo>
                      <a:pt x="0" y="31978"/>
                      <a:pt x="4320" y="21848"/>
                      <a:pt x="11417" y="14301"/>
                    </a:cubicBezTo>
                    <a:cubicBezTo>
                      <a:pt x="19646" y="5561"/>
                      <a:pt x="31474" y="0"/>
                      <a:pt x="44640" y="0"/>
                    </a:cubicBezTo>
                    <a:lnTo>
                      <a:pt x="59040" y="0"/>
                    </a:lnTo>
                    <a:cubicBezTo>
                      <a:pt x="72206" y="0"/>
                      <a:pt x="84137" y="5561"/>
                      <a:pt x="92263" y="14301"/>
                    </a:cubicBezTo>
                    <a:cubicBezTo>
                      <a:pt x="99360" y="21948"/>
                      <a:pt x="103680" y="32077"/>
                      <a:pt x="103680" y="43101"/>
                    </a:cubicBezTo>
                    <a:close/>
                  </a:path>
                </a:pathLst>
              </a:custGeom>
              <a:noFill/>
              <a:ln w="10120" cap="flat">
                <a:solidFill>
                  <a:schemeClr val="bg1"/>
                </a:solidFill>
                <a:prstDash val="solid"/>
                <a:miter/>
              </a:ln>
            </p:spPr>
            <p:txBody>
              <a:bodyPr/>
              <a:lstStyle/>
              <a:p>
                <a:endParaRPr lang="en-GB"/>
              </a:p>
            </p:txBody>
          </p:sp>
          <p:sp>
            <p:nvSpPr>
              <p:cNvPr id="27" name="Freeform 26">
                <a:extLst>
                  <a:ext uri="{FF2B5EF4-FFF2-40B4-BE49-F238E27FC236}">
                    <a16:creationId xmlns:a16="http://schemas.microsoft.com/office/drawing/2014/main" id="{DA350542-C1AD-93FD-8703-48D0B5F878ED}"/>
                  </a:ext>
                </a:extLst>
              </p:cNvPr>
              <p:cNvSpPr/>
              <p:nvPr/>
            </p:nvSpPr>
            <p:spPr>
              <a:xfrm>
                <a:off x="3021078" y="298080"/>
                <a:ext cx="51428" cy="49655"/>
              </a:xfrm>
              <a:custGeom>
                <a:avLst/>
                <a:gdLst>
                  <a:gd name="csX0" fmla="*/ 51429 w 51428"/>
                  <a:gd name="csY0" fmla="*/ 24828 h 49655"/>
                  <a:gd name="csX1" fmla="*/ 25714 w 51428"/>
                  <a:gd name="csY1" fmla="*/ 49655 h 49655"/>
                  <a:gd name="csX2" fmla="*/ 0 w 51428"/>
                  <a:gd name="csY2" fmla="*/ 24828 h 49655"/>
                  <a:gd name="csX3" fmla="*/ 25714 w 51428"/>
                  <a:gd name="csY3" fmla="*/ 0 h 49655"/>
                  <a:gd name="csX4" fmla="*/ 51429 w 51428"/>
                  <a:gd name="csY4" fmla="*/ 24828 h 49655"/>
                </a:gdLst>
                <a:ahLst/>
                <a:cxnLst>
                  <a:cxn ang="0">
                    <a:pos x="csX0" y="csY0"/>
                  </a:cxn>
                  <a:cxn ang="0">
                    <a:pos x="csX1" y="csY1"/>
                  </a:cxn>
                  <a:cxn ang="0">
                    <a:pos x="csX2" y="csY2"/>
                  </a:cxn>
                  <a:cxn ang="0">
                    <a:pos x="csX3" y="csY3"/>
                  </a:cxn>
                  <a:cxn ang="0">
                    <a:pos x="csX4" y="csY4"/>
                  </a:cxn>
                </a:cxnLst>
                <a:rect l="l" t="t" r="r" b="b"/>
                <a:pathLst>
                  <a:path w="51428" h="49655">
                    <a:moveTo>
                      <a:pt x="51429" y="24828"/>
                    </a:moveTo>
                    <a:cubicBezTo>
                      <a:pt x="51429" y="38532"/>
                      <a:pt x="39909" y="49655"/>
                      <a:pt x="25714" y="49655"/>
                    </a:cubicBezTo>
                    <a:cubicBezTo>
                      <a:pt x="11520" y="49655"/>
                      <a:pt x="0" y="38532"/>
                      <a:pt x="0" y="24828"/>
                    </a:cubicBezTo>
                    <a:cubicBezTo>
                      <a:pt x="0" y="11123"/>
                      <a:pt x="11520" y="0"/>
                      <a:pt x="25714" y="0"/>
                    </a:cubicBezTo>
                    <a:cubicBezTo>
                      <a:pt x="39909" y="0"/>
                      <a:pt x="51429" y="11123"/>
                      <a:pt x="51429" y="24828"/>
                    </a:cubicBezTo>
                    <a:close/>
                  </a:path>
                </a:pathLst>
              </a:custGeom>
              <a:noFill/>
              <a:ln w="10120" cap="flat">
                <a:solidFill>
                  <a:schemeClr val="bg1"/>
                </a:solidFill>
                <a:prstDash val="solid"/>
                <a:miter/>
              </a:ln>
            </p:spPr>
            <p:txBody>
              <a:bodyPr/>
              <a:lstStyle/>
              <a:p>
                <a:endParaRPr lang="en-GB"/>
              </a:p>
            </p:txBody>
          </p:sp>
          <p:sp>
            <p:nvSpPr>
              <p:cNvPr id="28" name="Freeform 27">
                <a:extLst>
                  <a:ext uri="{FF2B5EF4-FFF2-40B4-BE49-F238E27FC236}">
                    <a16:creationId xmlns:a16="http://schemas.microsoft.com/office/drawing/2014/main" id="{73E8ADD9-0762-E506-CDB5-81853B95ABF7}"/>
                  </a:ext>
                </a:extLst>
              </p:cNvPr>
              <p:cNvSpPr/>
              <p:nvPr/>
            </p:nvSpPr>
            <p:spPr>
              <a:xfrm>
                <a:off x="3015935" y="347736"/>
                <a:ext cx="82697" cy="57202"/>
              </a:xfrm>
              <a:custGeom>
                <a:avLst/>
                <a:gdLst>
                  <a:gd name="csX0" fmla="*/ 22011 w 82697"/>
                  <a:gd name="csY0" fmla="*/ 57203 h 57202"/>
                  <a:gd name="csX1" fmla="*/ 82697 w 82697"/>
                  <a:gd name="csY1" fmla="*/ 57203 h 57202"/>
                  <a:gd name="csX2" fmla="*/ 82697 w 82697"/>
                  <a:gd name="csY2" fmla="*/ 43101 h 57202"/>
                  <a:gd name="csX3" fmla="*/ 78583 w 82697"/>
                  <a:gd name="csY3" fmla="*/ 25126 h 57202"/>
                  <a:gd name="csX4" fmla="*/ 71280 w 82697"/>
                  <a:gd name="csY4" fmla="*/ 14301 h 57202"/>
                  <a:gd name="csX5" fmla="*/ 38057 w 82697"/>
                  <a:gd name="csY5" fmla="*/ 0 h 57202"/>
                  <a:gd name="csX6" fmla="*/ 23657 w 82697"/>
                  <a:gd name="csY6" fmla="*/ 0 h 57202"/>
                  <a:gd name="csX7" fmla="*/ 0 w 82697"/>
                  <a:gd name="csY7" fmla="*/ 6455 h 5720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82697" h="57202">
                    <a:moveTo>
                      <a:pt x="22011" y="57203"/>
                    </a:moveTo>
                    <a:lnTo>
                      <a:pt x="82697" y="57203"/>
                    </a:lnTo>
                    <a:lnTo>
                      <a:pt x="82697" y="43101"/>
                    </a:lnTo>
                    <a:cubicBezTo>
                      <a:pt x="82697" y="36646"/>
                      <a:pt x="81257" y="30588"/>
                      <a:pt x="78583" y="25126"/>
                    </a:cubicBezTo>
                    <a:cubicBezTo>
                      <a:pt x="76731" y="21153"/>
                      <a:pt x="74263" y="17479"/>
                      <a:pt x="71280" y="14301"/>
                    </a:cubicBezTo>
                    <a:cubicBezTo>
                      <a:pt x="63051" y="5561"/>
                      <a:pt x="51223" y="0"/>
                      <a:pt x="38057" y="0"/>
                    </a:cubicBezTo>
                    <a:lnTo>
                      <a:pt x="23657" y="0"/>
                    </a:lnTo>
                    <a:cubicBezTo>
                      <a:pt x="15017" y="0"/>
                      <a:pt x="6891" y="2383"/>
                      <a:pt x="0" y="6455"/>
                    </a:cubicBezTo>
                  </a:path>
                </a:pathLst>
              </a:custGeom>
              <a:noFill/>
              <a:ln w="10120" cap="flat">
                <a:solidFill>
                  <a:schemeClr val="bg1"/>
                </a:solidFill>
                <a:prstDash val="solid"/>
                <a:miter/>
              </a:ln>
            </p:spPr>
            <p:txBody>
              <a:bodyPr/>
              <a:lstStyle/>
              <a:p>
                <a:endParaRPr lang="en-GB"/>
              </a:p>
            </p:txBody>
          </p:sp>
          <p:sp>
            <p:nvSpPr>
              <p:cNvPr id="29" name="Freeform 28">
                <a:extLst>
                  <a:ext uri="{FF2B5EF4-FFF2-40B4-BE49-F238E27FC236}">
                    <a16:creationId xmlns:a16="http://schemas.microsoft.com/office/drawing/2014/main" id="{26E54B31-DAFD-7E89-E413-D056BC187ED0}"/>
                  </a:ext>
                </a:extLst>
              </p:cNvPr>
              <p:cNvSpPr/>
              <p:nvPr/>
            </p:nvSpPr>
            <p:spPr>
              <a:xfrm>
                <a:off x="3077547" y="266003"/>
                <a:ext cx="51428" cy="49655"/>
              </a:xfrm>
              <a:custGeom>
                <a:avLst/>
                <a:gdLst>
                  <a:gd name="csX0" fmla="*/ 51429 w 51428"/>
                  <a:gd name="csY0" fmla="*/ 24828 h 49655"/>
                  <a:gd name="csX1" fmla="*/ 25714 w 51428"/>
                  <a:gd name="csY1" fmla="*/ 49655 h 49655"/>
                  <a:gd name="csX2" fmla="*/ 0 w 51428"/>
                  <a:gd name="csY2" fmla="*/ 24828 h 49655"/>
                  <a:gd name="csX3" fmla="*/ 25714 w 51428"/>
                  <a:gd name="csY3" fmla="*/ 0 h 49655"/>
                  <a:gd name="csX4" fmla="*/ 51429 w 51428"/>
                  <a:gd name="csY4" fmla="*/ 24828 h 49655"/>
                </a:gdLst>
                <a:ahLst/>
                <a:cxnLst>
                  <a:cxn ang="0">
                    <a:pos x="csX0" y="csY0"/>
                  </a:cxn>
                  <a:cxn ang="0">
                    <a:pos x="csX1" y="csY1"/>
                  </a:cxn>
                  <a:cxn ang="0">
                    <a:pos x="csX2" y="csY2"/>
                  </a:cxn>
                  <a:cxn ang="0">
                    <a:pos x="csX3" y="csY3"/>
                  </a:cxn>
                  <a:cxn ang="0">
                    <a:pos x="csX4" y="csY4"/>
                  </a:cxn>
                </a:cxnLst>
                <a:rect l="l" t="t" r="r" b="b"/>
                <a:pathLst>
                  <a:path w="51428" h="49655">
                    <a:moveTo>
                      <a:pt x="51429" y="24828"/>
                    </a:moveTo>
                    <a:cubicBezTo>
                      <a:pt x="51429" y="38532"/>
                      <a:pt x="39909" y="49655"/>
                      <a:pt x="25714" y="49655"/>
                    </a:cubicBezTo>
                    <a:cubicBezTo>
                      <a:pt x="11520" y="49655"/>
                      <a:pt x="0" y="38532"/>
                      <a:pt x="0" y="24828"/>
                    </a:cubicBezTo>
                    <a:cubicBezTo>
                      <a:pt x="0" y="11123"/>
                      <a:pt x="11520" y="0"/>
                      <a:pt x="25714" y="0"/>
                    </a:cubicBezTo>
                    <a:cubicBezTo>
                      <a:pt x="39909" y="0"/>
                      <a:pt x="51429" y="11123"/>
                      <a:pt x="51429" y="24828"/>
                    </a:cubicBezTo>
                    <a:close/>
                  </a:path>
                </a:pathLst>
              </a:custGeom>
              <a:noFill/>
              <a:ln w="10120" cap="flat">
                <a:solidFill>
                  <a:schemeClr val="bg1"/>
                </a:solidFill>
                <a:prstDash val="solid"/>
                <a:miter/>
              </a:ln>
            </p:spPr>
            <p:txBody>
              <a:bodyPr/>
              <a:lstStyle/>
              <a:p>
                <a:endParaRPr lang="en-GB"/>
              </a:p>
            </p:txBody>
          </p:sp>
          <p:sp>
            <p:nvSpPr>
              <p:cNvPr id="30" name="Freeform 29">
                <a:extLst>
                  <a:ext uri="{FF2B5EF4-FFF2-40B4-BE49-F238E27FC236}">
                    <a16:creationId xmlns:a16="http://schemas.microsoft.com/office/drawing/2014/main" id="{C4C7D6BA-9129-DFAE-F49A-666E5C1FB1AD}"/>
                  </a:ext>
                </a:extLst>
              </p:cNvPr>
              <p:cNvSpPr/>
              <p:nvPr/>
            </p:nvSpPr>
            <p:spPr>
              <a:xfrm>
                <a:off x="3072404" y="315658"/>
                <a:ext cx="82697" cy="57202"/>
              </a:xfrm>
              <a:custGeom>
                <a:avLst/>
                <a:gdLst>
                  <a:gd name="csX0" fmla="*/ 0 w 82697"/>
                  <a:gd name="csY0" fmla="*/ 6455 h 57202"/>
                  <a:gd name="csX1" fmla="*/ 23657 w 82697"/>
                  <a:gd name="csY1" fmla="*/ 0 h 57202"/>
                  <a:gd name="csX2" fmla="*/ 38057 w 82697"/>
                  <a:gd name="csY2" fmla="*/ 0 h 57202"/>
                  <a:gd name="csX3" fmla="*/ 71280 w 82697"/>
                  <a:gd name="csY3" fmla="*/ 14301 h 57202"/>
                  <a:gd name="csX4" fmla="*/ 82697 w 82697"/>
                  <a:gd name="csY4" fmla="*/ 43101 h 57202"/>
                  <a:gd name="csX5" fmla="*/ 82697 w 82697"/>
                  <a:gd name="csY5" fmla="*/ 57203 h 57202"/>
                  <a:gd name="csX6" fmla="*/ 22114 w 82697"/>
                  <a:gd name="csY6" fmla="*/ 57203 h 57202"/>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82697" h="57202">
                    <a:moveTo>
                      <a:pt x="0" y="6455"/>
                    </a:moveTo>
                    <a:cubicBezTo>
                      <a:pt x="6891" y="2284"/>
                      <a:pt x="15017" y="0"/>
                      <a:pt x="23657" y="0"/>
                    </a:cubicBezTo>
                    <a:lnTo>
                      <a:pt x="38057" y="0"/>
                    </a:lnTo>
                    <a:cubicBezTo>
                      <a:pt x="51223" y="0"/>
                      <a:pt x="63051" y="5561"/>
                      <a:pt x="71280" y="14301"/>
                    </a:cubicBezTo>
                    <a:cubicBezTo>
                      <a:pt x="78377" y="21948"/>
                      <a:pt x="82697" y="32077"/>
                      <a:pt x="82697" y="43101"/>
                    </a:cubicBezTo>
                    <a:lnTo>
                      <a:pt x="82697" y="57203"/>
                    </a:lnTo>
                    <a:lnTo>
                      <a:pt x="22114" y="57203"/>
                    </a:lnTo>
                  </a:path>
                </a:pathLst>
              </a:custGeom>
              <a:noFill/>
              <a:ln w="10120" cap="flat">
                <a:solidFill>
                  <a:schemeClr val="bg1"/>
                </a:solidFill>
                <a:prstDash val="solid"/>
                <a:miter/>
              </a:ln>
            </p:spPr>
            <p:txBody>
              <a:bodyPr/>
              <a:lstStyle/>
              <a:p>
                <a:endParaRPr lang="en-GB"/>
              </a:p>
            </p:txBody>
          </p:sp>
        </p:grpSp>
      </p:grpSp>
      <p:grpSp>
        <p:nvGrpSpPr>
          <p:cNvPr id="42" name="Group 41">
            <a:extLst>
              <a:ext uri="{FF2B5EF4-FFF2-40B4-BE49-F238E27FC236}">
                <a16:creationId xmlns:a16="http://schemas.microsoft.com/office/drawing/2014/main" id="{7E73BDA0-31F8-9E73-1396-83402D43060F}"/>
              </a:ext>
            </a:extLst>
          </p:cNvPr>
          <p:cNvGrpSpPr/>
          <p:nvPr userDrawn="1"/>
        </p:nvGrpSpPr>
        <p:grpSpPr>
          <a:xfrm>
            <a:off x="88900" y="96605"/>
            <a:ext cx="2448000" cy="396000"/>
            <a:chOff x="88900" y="96605"/>
            <a:chExt cx="2448000" cy="396000"/>
          </a:xfrm>
        </p:grpSpPr>
        <p:sp>
          <p:nvSpPr>
            <p:cNvPr id="13" name="Rounded Rectangle 12">
              <a:extLst>
                <a:ext uri="{FF2B5EF4-FFF2-40B4-BE49-F238E27FC236}">
                  <a16:creationId xmlns:a16="http://schemas.microsoft.com/office/drawing/2014/main" id="{F55399D0-D695-AA10-894C-13CFEF898CBA}"/>
                </a:ext>
              </a:extLst>
            </p:cNvPr>
            <p:cNvSpPr/>
            <p:nvPr/>
          </p:nvSpPr>
          <p:spPr>
            <a:xfrm>
              <a:off x="88900" y="96605"/>
              <a:ext cx="2448000"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468000" tIns="36000" rIns="0" bIns="36000" rtlCol="0" anchor="ctr" anchorCtr="0"/>
            <a:lstStyle/>
            <a:p>
              <a:pPr marL="0" algn="l" defTabSz="457200" rtl="0" eaLnBrk="1" latinLnBrk="0" hangingPunct="1">
                <a:lnSpc>
                  <a:spcPct val="90000"/>
                </a:lnSpc>
                <a:spcAft>
                  <a:spcPts val="0"/>
                </a:spcAft>
              </a:pPr>
              <a:r>
                <a:rPr lang="en-GB" sz="1100" kern="1200">
                  <a:solidFill>
                    <a:schemeClr val="lt1"/>
                  </a:solidFill>
                  <a:latin typeface="+mj-lt"/>
                  <a:ea typeface="+mn-ea"/>
                  <a:cs typeface="+mn-cs"/>
                </a:rPr>
                <a:t>PARISH NOTICES </a:t>
              </a:r>
            </a:p>
          </p:txBody>
        </p:sp>
        <p:grpSp>
          <p:nvGrpSpPr>
            <p:cNvPr id="41" name="Group 40">
              <a:extLst>
                <a:ext uri="{FF2B5EF4-FFF2-40B4-BE49-F238E27FC236}">
                  <a16:creationId xmlns:a16="http://schemas.microsoft.com/office/drawing/2014/main" id="{8F30F4F7-E9FC-011F-A870-3172D8929530}"/>
                </a:ext>
              </a:extLst>
            </p:cNvPr>
            <p:cNvGrpSpPr/>
            <p:nvPr userDrawn="1"/>
          </p:nvGrpSpPr>
          <p:grpSpPr>
            <a:xfrm>
              <a:off x="212177" y="155601"/>
              <a:ext cx="279208" cy="281480"/>
              <a:chOff x="212177" y="155601"/>
              <a:chExt cx="279208" cy="281480"/>
            </a:xfrm>
          </p:grpSpPr>
          <p:sp>
            <p:nvSpPr>
              <p:cNvPr id="34" name="Freeform 33">
                <a:extLst>
                  <a:ext uri="{FF2B5EF4-FFF2-40B4-BE49-F238E27FC236}">
                    <a16:creationId xmlns:a16="http://schemas.microsoft.com/office/drawing/2014/main" id="{E95C12C6-E187-08AF-1742-C24C9D625806}"/>
                  </a:ext>
                </a:extLst>
              </p:cNvPr>
              <p:cNvSpPr/>
              <p:nvPr/>
            </p:nvSpPr>
            <p:spPr>
              <a:xfrm>
                <a:off x="285150" y="341181"/>
                <a:ext cx="83588" cy="95900"/>
              </a:xfrm>
              <a:custGeom>
                <a:avLst/>
                <a:gdLst>
                  <a:gd name="csX0" fmla="*/ 55954 w 83588"/>
                  <a:gd name="csY0" fmla="*/ 0 h 95900"/>
                  <a:gd name="csX1" fmla="*/ 81463 w 83588"/>
                  <a:gd name="csY1" fmla="*/ 58891 h 95900"/>
                  <a:gd name="csX2" fmla="*/ 66549 w 83588"/>
                  <a:gd name="csY2" fmla="*/ 93848 h 95900"/>
                  <a:gd name="csX3" fmla="*/ 66549 w 83588"/>
                  <a:gd name="csY3" fmla="*/ 93848 h 95900"/>
                  <a:gd name="csX4" fmla="*/ 30343 w 83588"/>
                  <a:gd name="csY4" fmla="*/ 79448 h 95900"/>
                  <a:gd name="csX5" fmla="*/ 0 w 83588"/>
                  <a:gd name="csY5" fmla="*/ 9236 h 95900"/>
                </a:gdLst>
                <a:ahLst/>
                <a:cxnLst>
                  <a:cxn ang="0">
                    <a:pos x="csX0" y="csY0"/>
                  </a:cxn>
                  <a:cxn ang="0">
                    <a:pos x="csX1" y="csY1"/>
                  </a:cxn>
                  <a:cxn ang="0">
                    <a:pos x="csX2" y="csY2"/>
                  </a:cxn>
                  <a:cxn ang="0">
                    <a:pos x="csX3" y="csY3"/>
                  </a:cxn>
                  <a:cxn ang="0">
                    <a:pos x="csX4" y="csY4"/>
                  </a:cxn>
                  <a:cxn ang="0">
                    <a:pos x="csX5" y="csY5"/>
                  </a:cxn>
                </a:cxnLst>
                <a:rect l="l" t="t" r="r" b="b"/>
                <a:pathLst>
                  <a:path w="83588" h="95900">
                    <a:moveTo>
                      <a:pt x="55954" y="0"/>
                    </a:moveTo>
                    <a:lnTo>
                      <a:pt x="81463" y="58891"/>
                    </a:lnTo>
                    <a:cubicBezTo>
                      <a:pt x="87326" y="72397"/>
                      <a:pt x="80640" y="88188"/>
                      <a:pt x="66549" y="93848"/>
                    </a:cubicBezTo>
                    <a:lnTo>
                      <a:pt x="66549" y="93848"/>
                    </a:lnTo>
                    <a:cubicBezTo>
                      <a:pt x="52560" y="99509"/>
                      <a:pt x="36206" y="93054"/>
                      <a:pt x="30343" y="79448"/>
                    </a:cubicBezTo>
                    <a:lnTo>
                      <a:pt x="0" y="9236"/>
                    </a:lnTo>
                  </a:path>
                </a:pathLst>
              </a:custGeom>
              <a:noFill/>
              <a:ln w="12700" cap="flat">
                <a:solidFill>
                  <a:schemeClr val="bg1"/>
                </a:solidFill>
                <a:prstDash val="solid"/>
                <a:miter/>
              </a:ln>
            </p:spPr>
            <p:txBody>
              <a:bodyPr/>
              <a:lstStyle/>
              <a:p>
                <a:endParaRPr lang="en-GB"/>
              </a:p>
            </p:txBody>
          </p:sp>
          <p:sp>
            <p:nvSpPr>
              <p:cNvPr id="35" name="Freeform 34">
                <a:extLst>
                  <a:ext uri="{FF2B5EF4-FFF2-40B4-BE49-F238E27FC236}">
                    <a16:creationId xmlns:a16="http://schemas.microsoft.com/office/drawing/2014/main" id="{C4273D5D-B760-3F24-AC88-F5A6F1484E3B}"/>
                  </a:ext>
                </a:extLst>
              </p:cNvPr>
              <p:cNvSpPr/>
              <p:nvPr/>
            </p:nvSpPr>
            <p:spPr>
              <a:xfrm>
                <a:off x="263550" y="247233"/>
                <a:ext cx="227835" cy="113915"/>
              </a:xfrm>
              <a:custGeom>
                <a:avLst/>
                <a:gdLst>
                  <a:gd name="csX0" fmla="*/ 218571 w 227835"/>
                  <a:gd name="csY0" fmla="*/ 0 h 113915"/>
                  <a:gd name="csX1" fmla="*/ 198309 w 227835"/>
                  <a:gd name="csY1" fmla="*/ 112022 h 113915"/>
                  <a:gd name="csX2" fmla="*/ 119726 w 227835"/>
                  <a:gd name="csY2" fmla="*/ 95735 h 113915"/>
                  <a:gd name="csX3" fmla="*/ 0 w 227835"/>
                  <a:gd name="csY3" fmla="*/ 106461 h 113915"/>
                </a:gdLst>
                <a:ahLst/>
                <a:cxnLst>
                  <a:cxn ang="0">
                    <a:pos x="csX0" y="csY0"/>
                  </a:cxn>
                  <a:cxn ang="0">
                    <a:pos x="csX1" y="csY1"/>
                  </a:cxn>
                  <a:cxn ang="0">
                    <a:pos x="csX2" y="csY2"/>
                  </a:cxn>
                  <a:cxn ang="0">
                    <a:pos x="csX3" y="csY3"/>
                  </a:cxn>
                </a:cxnLst>
                <a:rect l="l" t="t" r="r" b="b"/>
                <a:pathLst>
                  <a:path w="227835" h="113915">
                    <a:moveTo>
                      <a:pt x="218571" y="0"/>
                    </a:moveTo>
                    <a:cubicBezTo>
                      <a:pt x="232663" y="55912"/>
                      <a:pt x="234103" y="103680"/>
                      <a:pt x="198309" y="112022"/>
                    </a:cubicBezTo>
                    <a:cubicBezTo>
                      <a:pt x="162514" y="120364"/>
                      <a:pt x="145337" y="98615"/>
                      <a:pt x="119726" y="95735"/>
                    </a:cubicBezTo>
                    <a:cubicBezTo>
                      <a:pt x="78480" y="91167"/>
                      <a:pt x="44537" y="94444"/>
                      <a:pt x="0" y="106461"/>
                    </a:cubicBezTo>
                  </a:path>
                </a:pathLst>
              </a:custGeom>
              <a:noFill/>
              <a:ln w="12700" cap="flat">
                <a:solidFill>
                  <a:schemeClr val="bg1"/>
                </a:solidFill>
                <a:prstDash val="solid"/>
                <a:miter/>
              </a:ln>
            </p:spPr>
            <p:txBody>
              <a:bodyPr/>
              <a:lstStyle/>
              <a:p>
                <a:endParaRPr lang="en-GB"/>
              </a:p>
            </p:txBody>
          </p:sp>
          <p:sp>
            <p:nvSpPr>
              <p:cNvPr id="36" name="Freeform 35">
                <a:extLst>
                  <a:ext uri="{FF2B5EF4-FFF2-40B4-BE49-F238E27FC236}">
                    <a16:creationId xmlns:a16="http://schemas.microsoft.com/office/drawing/2014/main" id="{2A36DBC9-DAB1-9403-7D06-3B356F29DE10}"/>
                  </a:ext>
                </a:extLst>
              </p:cNvPr>
              <p:cNvSpPr/>
              <p:nvPr/>
            </p:nvSpPr>
            <p:spPr>
              <a:xfrm>
                <a:off x="237219" y="155601"/>
                <a:ext cx="244902" cy="93916"/>
              </a:xfrm>
              <a:custGeom>
                <a:avLst/>
                <a:gdLst>
                  <a:gd name="csX0" fmla="*/ 244903 w 244902"/>
                  <a:gd name="csY0" fmla="*/ 91632 h 93916"/>
                  <a:gd name="csX1" fmla="*/ 173623 w 244902"/>
                  <a:gd name="csY1" fmla="*/ 1061 h 93916"/>
                  <a:gd name="csX2" fmla="*/ 111497 w 244902"/>
                  <a:gd name="csY2" fmla="*/ 50319 h 93916"/>
                  <a:gd name="csX3" fmla="*/ 0 w 244902"/>
                  <a:gd name="csY3" fmla="*/ 93916 h 93916"/>
                </a:gdLst>
                <a:ahLst/>
                <a:cxnLst>
                  <a:cxn ang="0">
                    <a:pos x="csX0" y="csY0"/>
                  </a:cxn>
                  <a:cxn ang="0">
                    <a:pos x="csX1" y="csY1"/>
                  </a:cxn>
                  <a:cxn ang="0">
                    <a:pos x="csX2" y="csY2"/>
                  </a:cxn>
                  <a:cxn ang="0">
                    <a:pos x="csX3" y="csY3"/>
                  </a:cxn>
                </a:cxnLst>
                <a:rect l="l" t="t" r="r" b="b"/>
                <a:pathLst>
                  <a:path w="244902" h="93916">
                    <a:moveTo>
                      <a:pt x="244903" y="91632"/>
                    </a:moveTo>
                    <a:cubicBezTo>
                      <a:pt x="230811" y="35621"/>
                      <a:pt x="209417" y="-7380"/>
                      <a:pt x="173623" y="1061"/>
                    </a:cubicBezTo>
                    <a:cubicBezTo>
                      <a:pt x="137829" y="9503"/>
                      <a:pt x="132994" y="36416"/>
                      <a:pt x="111497" y="50319"/>
                    </a:cubicBezTo>
                    <a:cubicBezTo>
                      <a:pt x="77040" y="72664"/>
                      <a:pt x="45257" y="84780"/>
                      <a:pt x="0" y="93916"/>
                    </a:cubicBezTo>
                  </a:path>
                </a:pathLst>
              </a:custGeom>
              <a:noFill/>
              <a:ln w="12700" cap="flat">
                <a:solidFill>
                  <a:schemeClr val="bg1"/>
                </a:solidFill>
                <a:prstDash val="solid"/>
                <a:miter/>
              </a:ln>
            </p:spPr>
            <p:txBody>
              <a:bodyPr/>
              <a:lstStyle/>
              <a:p>
                <a:endParaRPr lang="en-GB"/>
              </a:p>
            </p:txBody>
          </p:sp>
          <p:sp>
            <p:nvSpPr>
              <p:cNvPr id="37" name="Freeform 36">
                <a:extLst>
                  <a:ext uri="{FF2B5EF4-FFF2-40B4-BE49-F238E27FC236}">
                    <a16:creationId xmlns:a16="http://schemas.microsoft.com/office/drawing/2014/main" id="{B3884CA1-E9CE-909C-9A5C-3A777797E195}"/>
                  </a:ext>
                </a:extLst>
              </p:cNvPr>
              <p:cNvSpPr/>
              <p:nvPr/>
            </p:nvSpPr>
            <p:spPr>
              <a:xfrm>
                <a:off x="393843" y="156265"/>
                <a:ext cx="69558" cy="202950"/>
              </a:xfrm>
              <a:custGeom>
                <a:avLst/>
                <a:gdLst>
                  <a:gd name="csX0" fmla="*/ 69558 w 69558"/>
                  <a:gd name="csY0" fmla="*/ 202593 h 202950"/>
                  <a:gd name="csX1" fmla="*/ 8152 w 69558"/>
                  <a:gd name="csY1" fmla="*/ 109738 h 202950"/>
                  <a:gd name="csX2" fmla="*/ 18541 w 69558"/>
                  <a:gd name="csY2" fmla="*/ 0 h 202950"/>
                </a:gdLst>
                <a:ahLst/>
                <a:cxnLst>
                  <a:cxn ang="0">
                    <a:pos x="csX0" y="csY0"/>
                  </a:cxn>
                  <a:cxn ang="0">
                    <a:pos x="csX1" y="csY1"/>
                  </a:cxn>
                  <a:cxn ang="0">
                    <a:pos x="csX2" y="csY2"/>
                  </a:cxn>
                </a:cxnLst>
                <a:rect l="l" t="t" r="r" b="b"/>
                <a:pathLst>
                  <a:path w="69558" h="202950">
                    <a:moveTo>
                      <a:pt x="69558" y="202593"/>
                    </a:moveTo>
                    <a:cubicBezTo>
                      <a:pt x="49707" y="207261"/>
                      <a:pt x="22244" y="165650"/>
                      <a:pt x="8152" y="109738"/>
                    </a:cubicBezTo>
                    <a:cubicBezTo>
                      <a:pt x="-5939" y="53826"/>
                      <a:pt x="-1310" y="4668"/>
                      <a:pt x="18541" y="0"/>
                    </a:cubicBezTo>
                  </a:path>
                </a:pathLst>
              </a:custGeom>
              <a:noFill/>
              <a:ln w="12700" cap="flat">
                <a:solidFill>
                  <a:schemeClr val="bg1"/>
                </a:solidFill>
                <a:prstDash val="solid"/>
                <a:miter/>
              </a:ln>
            </p:spPr>
            <p:txBody>
              <a:bodyPr/>
              <a:lstStyle/>
              <a:p>
                <a:endParaRPr lang="en-GB"/>
              </a:p>
            </p:txBody>
          </p:sp>
          <p:sp>
            <p:nvSpPr>
              <p:cNvPr id="38" name="Freeform 37">
                <a:extLst>
                  <a:ext uri="{FF2B5EF4-FFF2-40B4-BE49-F238E27FC236}">
                    <a16:creationId xmlns:a16="http://schemas.microsoft.com/office/drawing/2014/main" id="{F81344FC-5DF0-039D-B482-8D1C51C8FA44}"/>
                  </a:ext>
                </a:extLst>
              </p:cNvPr>
              <p:cNvSpPr/>
              <p:nvPr/>
            </p:nvSpPr>
            <p:spPr>
              <a:xfrm>
                <a:off x="311946" y="225981"/>
                <a:ext cx="29055" cy="116292"/>
              </a:xfrm>
              <a:custGeom>
                <a:avLst/>
                <a:gdLst>
                  <a:gd name="csX0" fmla="*/ 29055 w 29055"/>
                  <a:gd name="csY0" fmla="*/ 116292 h 116292"/>
                  <a:gd name="csX1" fmla="*/ 5912 w 29055"/>
                  <a:gd name="csY1" fmla="*/ 61771 h 116292"/>
                  <a:gd name="csX2" fmla="*/ 872 w 29055"/>
                  <a:gd name="csY2" fmla="*/ 0 h 116292"/>
                </a:gdLst>
                <a:ahLst/>
                <a:cxnLst>
                  <a:cxn ang="0">
                    <a:pos x="csX0" y="csY0"/>
                  </a:cxn>
                  <a:cxn ang="0">
                    <a:pos x="csX1" y="csY1"/>
                  </a:cxn>
                  <a:cxn ang="0">
                    <a:pos x="csX2" y="csY2"/>
                  </a:cxn>
                </a:cxnLst>
                <a:rect l="l" t="t" r="r" b="b"/>
                <a:pathLst>
                  <a:path w="29055" h="116292">
                    <a:moveTo>
                      <a:pt x="29055" y="116292"/>
                    </a:moveTo>
                    <a:cubicBezTo>
                      <a:pt x="19387" y="101396"/>
                      <a:pt x="11158" y="82726"/>
                      <a:pt x="5912" y="61771"/>
                    </a:cubicBezTo>
                    <a:cubicBezTo>
                      <a:pt x="358" y="39526"/>
                      <a:pt x="-1185" y="18174"/>
                      <a:pt x="872" y="0"/>
                    </a:cubicBezTo>
                  </a:path>
                </a:pathLst>
              </a:custGeom>
              <a:noFill/>
              <a:ln w="12700" cap="flat">
                <a:solidFill>
                  <a:schemeClr val="bg1"/>
                </a:solidFill>
                <a:prstDash val="solid"/>
                <a:miter/>
              </a:ln>
            </p:spPr>
            <p:txBody>
              <a:bodyPr/>
              <a:lstStyle/>
              <a:p>
                <a:endParaRPr lang="en-GB"/>
              </a:p>
            </p:txBody>
          </p:sp>
          <p:sp>
            <p:nvSpPr>
              <p:cNvPr id="39" name="Freeform 38">
                <a:extLst>
                  <a:ext uri="{FF2B5EF4-FFF2-40B4-BE49-F238E27FC236}">
                    <a16:creationId xmlns:a16="http://schemas.microsoft.com/office/drawing/2014/main" id="{2A5BC3EC-60A0-AE83-0FAC-61B2089C6EA7}"/>
                  </a:ext>
                </a:extLst>
              </p:cNvPr>
              <p:cNvSpPr/>
              <p:nvPr/>
            </p:nvSpPr>
            <p:spPr>
              <a:xfrm>
                <a:off x="212177" y="249418"/>
                <a:ext cx="51373" cy="104964"/>
              </a:xfrm>
              <a:custGeom>
                <a:avLst/>
                <a:gdLst>
                  <a:gd name="csX0" fmla="*/ 51373 w 51373"/>
                  <a:gd name="csY0" fmla="*/ 104276 h 104964"/>
                  <a:gd name="csX1" fmla="*/ 2310 w 51373"/>
                  <a:gd name="csY1" fmla="*/ 60579 h 104964"/>
                  <a:gd name="csX2" fmla="*/ 25145 w 51373"/>
                  <a:gd name="csY2" fmla="*/ 0 h 104964"/>
                </a:gdLst>
                <a:ahLst/>
                <a:cxnLst>
                  <a:cxn ang="0">
                    <a:pos x="csX0" y="csY0"/>
                  </a:cxn>
                  <a:cxn ang="0">
                    <a:pos x="csX1" y="csY1"/>
                  </a:cxn>
                  <a:cxn ang="0">
                    <a:pos x="csX2" y="csY2"/>
                  </a:cxn>
                </a:cxnLst>
                <a:rect l="l" t="t" r="r" b="b"/>
                <a:pathLst>
                  <a:path w="51373" h="104964">
                    <a:moveTo>
                      <a:pt x="51373" y="104276"/>
                    </a:moveTo>
                    <a:cubicBezTo>
                      <a:pt x="31522" y="108943"/>
                      <a:pt x="9613" y="89379"/>
                      <a:pt x="2310" y="60579"/>
                    </a:cubicBezTo>
                    <a:cubicBezTo>
                      <a:pt x="-4890" y="31779"/>
                      <a:pt x="5293" y="4668"/>
                      <a:pt x="25145" y="0"/>
                    </a:cubicBezTo>
                  </a:path>
                </a:pathLst>
              </a:custGeom>
              <a:noFill/>
              <a:ln w="12700" cap="flat">
                <a:solidFill>
                  <a:schemeClr val="bg1"/>
                </a:solidFill>
                <a:prstDash val="solid"/>
                <a:miter/>
              </a:ln>
            </p:spPr>
            <p:txBody>
              <a:bodyPr/>
              <a:lstStyle/>
              <a:p>
                <a:endParaRPr lang="en-GB"/>
              </a:p>
            </p:txBody>
          </p:sp>
          <p:sp>
            <p:nvSpPr>
              <p:cNvPr id="40" name="Freeform 39">
                <a:extLst>
                  <a:ext uri="{FF2B5EF4-FFF2-40B4-BE49-F238E27FC236}">
                    <a16:creationId xmlns:a16="http://schemas.microsoft.com/office/drawing/2014/main" id="{1D5A9228-04B0-D890-69BE-B06E4298C97F}"/>
                  </a:ext>
                </a:extLst>
              </p:cNvPr>
              <p:cNvSpPr/>
              <p:nvPr/>
            </p:nvSpPr>
            <p:spPr>
              <a:xfrm>
                <a:off x="396647" y="235056"/>
                <a:ext cx="51080" cy="56668"/>
              </a:xfrm>
              <a:custGeom>
                <a:avLst/>
                <a:gdLst>
                  <a:gd name="csX0" fmla="*/ 0 w 51080"/>
                  <a:gd name="csY0" fmla="*/ 4729 h 56668"/>
                  <a:gd name="csX1" fmla="*/ 16869 w 51080"/>
                  <a:gd name="csY1" fmla="*/ 756 h 56668"/>
                  <a:gd name="csX2" fmla="*/ 50297 w 51080"/>
                  <a:gd name="csY2" fmla="*/ 20420 h 56668"/>
                  <a:gd name="csX3" fmla="*/ 50297 w 51080"/>
                  <a:gd name="csY3" fmla="*/ 20420 h 56668"/>
                  <a:gd name="csX4" fmla="*/ 29931 w 51080"/>
                  <a:gd name="csY4" fmla="*/ 52696 h 56668"/>
                  <a:gd name="csX5" fmla="*/ 13063 w 51080"/>
                  <a:gd name="csY5" fmla="*/ 56668 h 56668"/>
                </a:gdLst>
                <a:ahLst/>
                <a:cxnLst>
                  <a:cxn ang="0">
                    <a:pos x="csX0" y="csY0"/>
                  </a:cxn>
                  <a:cxn ang="0">
                    <a:pos x="csX1" y="csY1"/>
                  </a:cxn>
                  <a:cxn ang="0">
                    <a:pos x="csX2" y="csY2"/>
                  </a:cxn>
                  <a:cxn ang="0">
                    <a:pos x="csX3" y="csY3"/>
                  </a:cxn>
                  <a:cxn ang="0">
                    <a:pos x="csX4" y="csY4"/>
                  </a:cxn>
                  <a:cxn ang="0">
                    <a:pos x="csX5" y="csY5"/>
                  </a:cxn>
                </a:cxnLst>
                <a:rect l="l" t="t" r="r" b="b"/>
                <a:pathLst>
                  <a:path w="51080" h="56668">
                    <a:moveTo>
                      <a:pt x="0" y="4729"/>
                    </a:moveTo>
                    <a:lnTo>
                      <a:pt x="16869" y="756"/>
                    </a:lnTo>
                    <a:cubicBezTo>
                      <a:pt x="31680" y="-2720"/>
                      <a:pt x="46697" y="6119"/>
                      <a:pt x="50297" y="20420"/>
                    </a:cubicBezTo>
                    <a:lnTo>
                      <a:pt x="50297" y="20420"/>
                    </a:lnTo>
                    <a:cubicBezTo>
                      <a:pt x="53897" y="34720"/>
                      <a:pt x="44743" y="49220"/>
                      <a:pt x="29931" y="52696"/>
                    </a:cubicBezTo>
                    <a:lnTo>
                      <a:pt x="13063" y="56668"/>
                    </a:lnTo>
                  </a:path>
                </a:pathLst>
              </a:custGeom>
              <a:noFill/>
              <a:ln w="12700" cap="flat">
                <a:solidFill>
                  <a:schemeClr val="bg1"/>
                </a:solidFill>
                <a:prstDash val="solid"/>
                <a:miter/>
              </a:ln>
            </p:spPr>
            <p:txBody>
              <a:bodyPr/>
              <a:lstStyle/>
              <a:p>
                <a:endParaRPr lang="en-GB"/>
              </a:p>
            </p:txBody>
          </p:sp>
        </p:grpSp>
      </p:grpSp>
      <p:sp>
        <p:nvSpPr>
          <p:cNvPr id="44" name="Text Placeholder 43">
            <a:extLst>
              <a:ext uri="{FF2B5EF4-FFF2-40B4-BE49-F238E27FC236}">
                <a16:creationId xmlns:a16="http://schemas.microsoft.com/office/drawing/2014/main" id="{A55AB569-948C-D303-52C4-33A6F90C62A9}"/>
              </a:ext>
            </a:extLst>
          </p:cNvPr>
          <p:cNvSpPr>
            <a:spLocks noGrp="1"/>
          </p:cNvSpPr>
          <p:nvPr>
            <p:ph type="body" sz="quarter" idx="16" hasCustomPrompt="1"/>
          </p:nvPr>
        </p:nvSpPr>
        <p:spPr>
          <a:xfrm>
            <a:off x="2717726" y="591914"/>
            <a:ext cx="2447935" cy="864000"/>
          </a:xfrm>
        </p:spPr>
        <p:txBody>
          <a:bodyPr/>
          <a:lstStyle>
            <a:lvl1pPr>
              <a:defRPr/>
            </a:lvl1pPr>
          </a:lstStyle>
          <a:p>
            <a:pPr lvl="0"/>
            <a:r>
              <a:rPr lang="en-GB"/>
              <a:t>Heading</a:t>
            </a:r>
          </a:p>
          <a:p>
            <a:pPr lvl="1"/>
            <a:r>
              <a:rPr lang="en-GB"/>
              <a:t>Body text</a:t>
            </a:r>
          </a:p>
          <a:p>
            <a:pPr lvl="2"/>
            <a:r>
              <a:rPr lang="en-GB"/>
              <a:t>Body text no spacing</a:t>
            </a:r>
          </a:p>
          <a:p>
            <a:pPr lvl="3"/>
            <a:r>
              <a:rPr lang="en-GB"/>
              <a:t>Body text italics</a:t>
            </a:r>
          </a:p>
          <a:p>
            <a:pPr lvl="4"/>
            <a:r>
              <a:rPr lang="en-GB"/>
              <a:t>Bullet</a:t>
            </a:r>
          </a:p>
        </p:txBody>
      </p:sp>
    </p:spTree>
    <p:extLst>
      <p:ext uri="{BB962C8B-B14F-4D97-AF65-F5344CB8AC3E}">
        <p14:creationId xmlns:p14="http://schemas.microsoft.com/office/powerpoint/2010/main" val="1652509027"/>
      </p:ext>
    </p:extLst>
  </p:cSld>
  <p:clrMapOvr>
    <a:masterClrMapping/>
  </p:clrMapOvr>
  <p:extLst>
    <p:ext uri="{DCECCB84-F9BA-43D5-87BE-67443E8EF086}">
      <p15:sldGuideLst xmlns:p15="http://schemas.microsoft.com/office/powerpoint/2012/main">
        <p15:guide id="1" orient="horz" pos="54">
          <p15:clr>
            <a:srgbClr val="FBAE40"/>
          </p15:clr>
        </p15:guide>
        <p15:guide id="2" orient="horz" pos="4703">
          <p15:clr>
            <a:srgbClr val="FBAE40"/>
          </p15:clr>
        </p15:guide>
        <p15:guide id="4" pos="56">
          <p15:clr>
            <a:srgbClr val="FBAE40"/>
          </p15:clr>
        </p15:guide>
        <p15:guide id="5" pos="3254">
          <p15:clr>
            <a:srgbClr val="FBAE40"/>
          </p15:clr>
        </p15:guide>
        <p15:guide id="6" pos="1598">
          <p15:clr>
            <a:srgbClr val="FBAE40"/>
          </p15:clr>
        </p15:guide>
        <p15:guide id="7" pos="1712">
          <p15:clr>
            <a:srgbClr val="FBAE40"/>
          </p15:clr>
        </p15:guide>
        <p15:guide id="8" orient="horz" pos="363">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RIGH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DF37973-0AC9-4A38-9402-B3D4CA4C8B04}"/>
              </a:ext>
            </a:extLst>
          </p:cNvPr>
          <p:cNvSpPr>
            <a:spLocks noGrp="1" noRot="1" noMove="1" noResize="1" noEditPoints="1" noAdjustHandles="1" noChangeArrowheads="1" noChangeShapeType="1"/>
          </p:cNvSpPr>
          <p:nvPr userDrawn="1"/>
        </p:nvSpPr>
        <p:spPr>
          <a:xfrm>
            <a:off x="5256700" y="86237"/>
            <a:ext cx="90000"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9" name="Rectangle 8">
            <a:extLst>
              <a:ext uri="{FF2B5EF4-FFF2-40B4-BE49-F238E27FC236}">
                <a16:creationId xmlns:a16="http://schemas.microsoft.com/office/drawing/2014/main" id="{AD80DA4E-9CC9-8D22-2783-1541BD821D6D}"/>
              </a:ext>
            </a:extLst>
          </p:cNvPr>
          <p:cNvSpPr>
            <a:spLocks noGrp="1" noRot="1" noMove="1" noResize="1" noEditPoints="1" noAdjustHandles="1" noChangeArrowheads="1" noChangeShapeType="1"/>
          </p:cNvSpPr>
          <p:nvPr userDrawn="1"/>
        </p:nvSpPr>
        <p:spPr>
          <a:xfrm>
            <a:off x="0" y="86237"/>
            <a:ext cx="180000"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2" name="TextBox 1">
            <a:extLst>
              <a:ext uri="{FF2B5EF4-FFF2-40B4-BE49-F238E27FC236}">
                <a16:creationId xmlns:a16="http://schemas.microsoft.com/office/drawing/2014/main" id="{7D31F1B4-28BB-6918-04AF-36A8648F95BA}"/>
              </a:ext>
            </a:extLst>
          </p:cNvPr>
          <p:cNvSpPr txBox="1"/>
          <p:nvPr userDrawn="1"/>
        </p:nvSpPr>
        <p:spPr>
          <a:xfrm>
            <a:off x="4062615" y="-277000"/>
            <a:ext cx="1110561" cy="1846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t" anchorCtr="0">
            <a:spAutoFit/>
          </a:bodyPr>
          <a:lstStyle/>
          <a:p>
            <a:pPr algn="ctr"/>
            <a:r>
              <a:rPr lang="en-GB" sz="1200" spc="130" baseline="0">
                <a:solidFill>
                  <a:schemeClr val="tx1">
                    <a:lumMod val="50000"/>
                    <a:lumOff val="50000"/>
                  </a:schemeClr>
                </a:solidFill>
              </a:rPr>
              <a:t>INSIDE RIGHT</a:t>
            </a:r>
          </a:p>
        </p:txBody>
      </p:sp>
      <p:sp>
        <p:nvSpPr>
          <p:cNvPr id="3" name="Rectangle 2">
            <a:extLst>
              <a:ext uri="{FF2B5EF4-FFF2-40B4-BE49-F238E27FC236}">
                <a16:creationId xmlns:a16="http://schemas.microsoft.com/office/drawing/2014/main" id="{8AD42762-0C8F-E424-F21E-2E627B05BD7F}"/>
              </a:ext>
            </a:extLst>
          </p:cNvPr>
          <p:cNvSpPr>
            <a:spLocks noGrp="1" noRot="1" noMove="1" noResize="1" noEditPoints="1" noAdjustHandles="1" noChangeArrowheads="1" noChangeShapeType="1"/>
          </p:cNvSpPr>
          <p:nvPr userDrawn="1"/>
        </p:nvSpPr>
        <p:spPr>
          <a:xfrm>
            <a:off x="2628350" y="86237"/>
            <a:ext cx="180000"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17" name="Rounded Rectangle 16">
            <a:extLst>
              <a:ext uri="{FF2B5EF4-FFF2-40B4-BE49-F238E27FC236}">
                <a16:creationId xmlns:a16="http://schemas.microsoft.com/office/drawing/2014/main" id="{5852D6C2-2EA8-E7B1-2AC7-BD2E5EBD0310}"/>
              </a:ext>
            </a:extLst>
          </p:cNvPr>
          <p:cNvSpPr/>
          <p:nvPr/>
        </p:nvSpPr>
        <p:spPr>
          <a:xfrm>
            <a:off x="2808325" y="87085"/>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396000" tIns="36000" rIns="0" bIns="36000" rtlCol="0" anchor="ctr" anchorCtr="0"/>
          <a:lstStyle/>
          <a:p>
            <a:pPr marL="0" algn="l" defTabSz="457200" rtl="0" eaLnBrk="1" latinLnBrk="0" hangingPunct="1">
              <a:lnSpc>
                <a:spcPct val="90000"/>
              </a:lnSpc>
              <a:spcAft>
                <a:spcPts val="0"/>
              </a:spcAft>
            </a:pPr>
            <a:r>
              <a:rPr lang="en-GB" sz="1100" kern="1200">
                <a:solidFill>
                  <a:schemeClr val="lt1"/>
                </a:solidFill>
                <a:latin typeface="+mj-lt"/>
                <a:ea typeface="+mn-ea"/>
                <a:cs typeface="+mn-cs"/>
              </a:rPr>
              <a:t>PRAYER LIST </a:t>
            </a:r>
          </a:p>
        </p:txBody>
      </p:sp>
      <p:grpSp>
        <p:nvGrpSpPr>
          <p:cNvPr id="13" name="Group 12">
            <a:extLst>
              <a:ext uri="{FF2B5EF4-FFF2-40B4-BE49-F238E27FC236}">
                <a16:creationId xmlns:a16="http://schemas.microsoft.com/office/drawing/2014/main" id="{A7872B27-CF38-3405-22E4-9AB1A4207F46}"/>
              </a:ext>
            </a:extLst>
          </p:cNvPr>
          <p:cNvGrpSpPr/>
          <p:nvPr userDrawn="1"/>
        </p:nvGrpSpPr>
        <p:grpSpPr>
          <a:xfrm>
            <a:off x="2967325" y="171084"/>
            <a:ext cx="186000" cy="227883"/>
            <a:chOff x="2967325" y="171084"/>
            <a:chExt cx="186000" cy="227883"/>
          </a:xfrm>
        </p:grpSpPr>
        <p:sp>
          <p:nvSpPr>
            <p:cNvPr id="10" name="Freeform 9">
              <a:extLst>
                <a:ext uri="{FF2B5EF4-FFF2-40B4-BE49-F238E27FC236}">
                  <a16:creationId xmlns:a16="http://schemas.microsoft.com/office/drawing/2014/main" id="{FE1B5854-EC15-433B-256F-7823C594D00A}"/>
                </a:ext>
              </a:extLst>
            </p:cNvPr>
            <p:cNvSpPr/>
            <p:nvPr/>
          </p:nvSpPr>
          <p:spPr>
            <a:xfrm>
              <a:off x="2967325" y="171084"/>
              <a:ext cx="186000" cy="227883"/>
            </a:xfrm>
            <a:custGeom>
              <a:avLst/>
              <a:gdLst>
                <a:gd name="csX0" fmla="*/ 170943 w 186000"/>
                <a:gd name="csY0" fmla="*/ 0 h 227883"/>
                <a:gd name="csX1" fmla="*/ 0 w 186000"/>
                <a:gd name="csY1" fmla="*/ 0 h 227883"/>
                <a:gd name="csX2" fmla="*/ 0 w 186000"/>
                <a:gd name="csY2" fmla="*/ 227883 h 227883"/>
                <a:gd name="csX3" fmla="*/ 170943 w 186000"/>
                <a:gd name="csY3" fmla="*/ 227883 h 227883"/>
                <a:gd name="csX4" fmla="*/ 186000 w 186000"/>
                <a:gd name="csY4" fmla="*/ 212883 h 227883"/>
                <a:gd name="csX5" fmla="*/ 186000 w 186000"/>
                <a:gd name="csY5" fmla="*/ 15000 h 227883"/>
                <a:gd name="csX6" fmla="*/ 170943 w 186000"/>
                <a:gd name="csY6" fmla="*/ 0 h 227883"/>
                <a:gd name="csX7" fmla="*/ 6000 w 186000"/>
                <a:gd name="csY7" fmla="*/ 6000 h 227883"/>
                <a:gd name="csX8" fmla="*/ 27783 w 186000"/>
                <a:gd name="csY8" fmla="*/ 6000 h 227883"/>
                <a:gd name="csX9" fmla="*/ 27783 w 186000"/>
                <a:gd name="csY9" fmla="*/ 221883 h 227883"/>
                <a:gd name="csX10" fmla="*/ 6000 w 186000"/>
                <a:gd name="csY10" fmla="*/ 221883 h 227883"/>
                <a:gd name="csX11" fmla="*/ 180000 w 186000"/>
                <a:gd name="csY11" fmla="*/ 212889 h 227883"/>
                <a:gd name="csX12" fmla="*/ 170943 w 186000"/>
                <a:gd name="csY12" fmla="*/ 221889 h 227883"/>
                <a:gd name="csX13" fmla="*/ 33783 w 186000"/>
                <a:gd name="csY13" fmla="*/ 221889 h 227883"/>
                <a:gd name="csX14" fmla="*/ 33783 w 186000"/>
                <a:gd name="csY14" fmla="*/ 6000 h 227883"/>
                <a:gd name="csX15" fmla="*/ 170943 w 186000"/>
                <a:gd name="csY15" fmla="*/ 6000 h 227883"/>
                <a:gd name="csX16" fmla="*/ 180000 w 186000"/>
                <a:gd name="csY16" fmla="*/ 15000 h 22788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186000" h="227883">
                  <a:moveTo>
                    <a:pt x="170943" y="0"/>
                  </a:moveTo>
                  <a:lnTo>
                    <a:pt x="0" y="0"/>
                  </a:lnTo>
                  <a:lnTo>
                    <a:pt x="0" y="227883"/>
                  </a:lnTo>
                  <a:lnTo>
                    <a:pt x="170943" y="227883"/>
                  </a:lnTo>
                  <a:cubicBezTo>
                    <a:pt x="179240" y="227891"/>
                    <a:pt x="185977" y="221180"/>
                    <a:pt x="186000" y="212883"/>
                  </a:cubicBezTo>
                  <a:lnTo>
                    <a:pt x="186000" y="15000"/>
                  </a:lnTo>
                  <a:cubicBezTo>
                    <a:pt x="185977" y="6703"/>
                    <a:pt x="179240" y="-8"/>
                    <a:pt x="170943" y="0"/>
                  </a:cubicBezTo>
                  <a:close/>
                  <a:moveTo>
                    <a:pt x="6000" y="6000"/>
                  </a:moveTo>
                  <a:lnTo>
                    <a:pt x="27783" y="6000"/>
                  </a:lnTo>
                  <a:lnTo>
                    <a:pt x="27783" y="221883"/>
                  </a:lnTo>
                  <a:lnTo>
                    <a:pt x="6000" y="221883"/>
                  </a:lnTo>
                  <a:close/>
                  <a:moveTo>
                    <a:pt x="180000" y="212889"/>
                  </a:moveTo>
                  <a:cubicBezTo>
                    <a:pt x="179980" y="217874"/>
                    <a:pt x="175928" y="221901"/>
                    <a:pt x="170943" y="221889"/>
                  </a:cubicBezTo>
                  <a:lnTo>
                    <a:pt x="33783" y="221889"/>
                  </a:lnTo>
                  <a:lnTo>
                    <a:pt x="33783" y="6000"/>
                  </a:lnTo>
                  <a:lnTo>
                    <a:pt x="170943" y="6000"/>
                  </a:lnTo>
                  <a:cubicBezTo>
                    <a:pt x="175928" y="5988"/>
                    <a:pt x="179980" y="10016"/>
                    <a:pt x="180000" y="15000"/>
                  </a:cubicBezTo>
                  <a:close/>
                </a:path>
              </a:pathLst>
            </a:custGeom>
            <a:solidFill>
              <a:schemeClr val="bg1"/>
            </a:solidFill>
            <a:ln w="6350" cap="flat">
              <a:solidFill>
                <a:schemeClr val="bg1"/>
              </a:solidFill>
              <a:prstDash val="solid"/>
              <a:miter/>
            </a:ln>
          </p:spPr>
          <p:txBody>
            <a:bodyPr/>
            <a:lstStyle/>
            <a:p>
              <a:endParaRPr lang="en-GB"/>
            </a:p>
          </p:txBody>
        </p:sp>
        <p:sp>
          <p:nvSpPr>
            <p:cNvPr id="11" name="Freeform 10">
              <a:extLst>
                <a:ext uri="{FF2B5EF4-FFF2-40B4-BE49-F238E27FC236}">
                  <a16:creationId xmlns:a16="http://schemas.microsoft.com/office/drawing/2014/main" id="{1583F3BF-1BF1-A568-9661-16E8B6DFF224}"/>
                </a:ext>
              </a:extLst>
            </p:cNvPr>
            <p:cNvSpPr/>
            <p:nvPr/>
          </p:nvSpPr>
          <p:spPr>
            <a:xfrm>
              <a:off x="3048162" y="235552"/>
              <a:ext cx="45875" cy="45875"/>
            </a:xfrm>
            <a:custGeom>
              <a:avLst/>
              <a:gdLst>
                <a:gd name="csX0" fmla="*/ 23052 w 45875"/>
                <a:gd name="csY0" fmla="*/ 45876 h 45875"/>
                <a:gd name="csX1" fmla="*/ 45876 w 45875"/>
                <a:gd name="csY1" fmla="*/ 22824 h 45875"/>
                <a:gd name="csX2" fmla="*/ 22824 w 45875"/>
                <a:gd name="csY2" fmla="*/ 0 h 45875"/>
                <a:gd name="csX3" fmla="*/ 0 w 45875"/>
                <a:gd name="csY3" fmla="*/ 22938 h 45875"/>
                <a:gd name="csX4" fmla="*/ 23052 w 45875"/>
                <a:gd name="csY4" fmla="*/ 45876 h 45875"/>
                <a:gd name="csX5" fmla="*/ 23052 w 45875"/>
                <a:gd name="csY5" fmla="*/ 6000 h 45875"/>
                <a:gd name="csX6" fmla="*/ 39876 w 45875"/>
                <a:gd name="csY6" fmla="*/ 23051 h 45875"/>
                <a:gd name="csX7" fmla="*/ 22824 w 45875"/>
                <a:gd name="csY7" fmla="*/ 39875 h 45875"/>
                <a:gd name="csX8" fmla="*/ 6000 w 45875"/>
                <a:gd name="csY8" fmla="*/ 22938 h 45875"/>
                <a:gd name="csX9" fmla="*/ 23052 w 45875"/>
                <a:gd name="csY9" fmla="*/ 6000 h 4587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45875" h="45875">
                  <a:moveTo>
                    <a:pt x="23052" y="45876"/>
                  </a:moveTo>
                  <a:cubicBezTo>
                    <a:pt x="35720" y="45813"/>
                    <a:pt x="45939" y="35492"/>
                    <a:pt x="45876" y="22824"/>
                  </a:cubicBezTo>
                  <a:cubicBezTo>
                    <a:pt x="45813" y="10156"/>
                    <a:pt x="35492" y="-63"/>
                    <a:pt x="22824" y="0"/>
                  </a:cubicBezTo>
                  <a:cubicBezTo>
                    <a:pt x="10201" y="63"/>
                    <a:pt x="0" y="10314"/>
                    <a:pt x="0" y="22938"/>
                  </a:cubicBezTo>
                  <a:cubicBezTo>
                    <a:pt x="32" y="35637"/>
                    <a:pt x="10352" y="45907"/>
                    <a:pt x="23052" y="45876"/>
                  </a:cubicBezTo>
                  <a:close/>
                  <a:moveTo>
                    <a:pt x="23052" y="6000"/>
                  </a:moveTo>
                  <a:cubicBezTo>
                    <a:pt x="32406" y="6063"/>
                    <a:pt x="39939" y="13697"/>
                    <a:pt x="39876" y="23051"/>
                  </a:cubicBezTo>
                  <a:cubicBezTo>
                    <a:pt x="39813" y="32406"/>
                    <a:pt x="32178" y="39938"/>
                    <a:pt x="22824" y="39875"/>
                  </a:cubicBezTo>
                  <a:cubicBezTo>
                    <a:pt x="13514" y="39812"/>
                    <a:pt x="6000" y="32248"/>
                    <a:pt x="6000" y="22938"/>
                  </a:cubicBezTo>
                  <a:cubicBezTo>
                    <a:pt x="6043" y="13556"/>
                    <a:pt x="13671" y="5980"/>
                    <a:pt x="23052" y="6000"/>
                  </a:cubicBezTo>
                  <a:close/>
                </a:path>
              </a:pathLst>
            </a:custGeom>
            <a:solidFill>
              <a:schemeClr val="bg1"/>
            </a:solidFill>
            <a:ln w="6350" cap="flat">
              <a:solidFill>
                <a:schemeClr val="bg1"/>
              </a:solidFill>
              <a:prstDash val="solid"/>
              <a:miter/>
            </a:ln>
          </p:spPr>
          <p:txBody>
            <a:bodyPr/>
            <a:lstStyle/>
            <a:p>
              <a:endParaRPr lang="en-GB"/>
            </a:p>
          </p:txBody>
        </p:sp>
        <p:sp>
          <p:nvSpPr>
            <p:cNvPr id="12" name="Freeform 11">
              <a:extLst>
                <a:ext uri="{FF2B5EF4-FFF2-40B4-BE49-F238E27FC236}">
                  <a16:creationId xmlns:a16="http://schemas.microsoft.com/office/drawing/2014/main" id="{197BC3B8-A5BA-6F34-381F-5AC2E9E2FD55}"/>
                </a:ext>
              </a:extLst>
            </p:cNvPr>
            <p:cNvSpPr/>
            <p:nvPr/>
          </p:nvSpPr>
          <p:spPr>
            <a:xfrm>
              <a:off x="3025114" y="287125"/>
              <a:ext cx="92210" cy="45875"/>
            </a:xfrm>
            <a:custGeom>
              <a:avLst/>
              <a:gdLst>
                <a:gd name="csX0" fmla="*/ 87600 w 92210"/>
                <a:gd name="csY0" fmla="*/ 13764 h 45875"/>
                <a:gd name="csX1" fmla="*/ 65118 w 92210"/>
                <a:gd name="csY1" fmla="*/ 2880 h 45875"/>
                <a:gd name="csX2" fmla="*/ 46101 w 92210"/>
                <a:gd name="csY2" fmla="*/ 0 h 45875"/>
                <a:gd name="csX3" fmla="*/ 4611 w 92210"/>
                <a:gd name="csY3" fmla="*/ 13764 h 45875"/>
                <a:gd name="csX4" fmla="*/ 0 w 92210"/>
                <a:gd name="csY4" fmla="*/ 22938 h 45875"/>
                <a:gd name="csX5" fmla="*/ 0 w 92210"/>
                <a:gd name="csY5" fmla="*/ 45876 h 45875"/>
                <a:gd name="csX6" fmla="*/ 92211 w 92210"/>
                <a:gd name="csY6" fmla="*/ 45876 h 45875"/>
                <a:gd name="csX7" fmla="*/ 92211 w 92210"/>
                <a:gd name="csY7" fmla="*/ 22938 h 45875"/>
                <a:gd name="csX8" fmla="*/ 87600 w 92210"/>
                <a:gd name="csY8" fmla="*/ 13764 h 45875"/>
                <a:gd name="csX9" fmla="*/ 86211 w 92210"/>
                <a:gd name="csY9" fmla="*/ 39876 h 45875"/>
                <a:gd name="csX10" fmla="*/ 5994 w 92210"/>
                <a:gd name="csY10" fmla="*/ 39876 h 45875"/>
                <a:gd name="csX11" fmla="*/ 5994 w 92210"/>
                <a:gd name="csY11" fmla="*/ 22938 h 45875"/>
                <a:gd name="csX12" fmla="*/ 8253 w 92210"/>
                <a:gd name="csY12" fmla="*/ 18528 h 45875"/>
                <a:gd name="csX13" fmla="*/ 28653 w 92210"/>
                <a:gd name="csY13" fmla="*/ 8670 h 45875"/>
                <a:gd name="csX14" fmla="*/ 46104 w 92210"/>
                <a:gd name="csY14" fmla="*/ 6000 h 45875"/>
                <a:gd name="csX15" fmla="*/ 63504 w 92210"/>
                <a:gd name="csY15" fmla="*/ 8652 h 45875"/>
                <a:gd name="csX16" fmla="*/ 83904 w 92210"/>
                <a:gd name="csY16" fmla="*/ 18477 h 45875"/>
                <a:gd name="csX17" fmla="*/ 86211 w 92210"/>
                <a:gd name="csY17" fmla="*/ 22938 h 4587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Lst>
              <a:rect l="l" t="t" r="r" b="b"/>
              <a:pathLst>
                <a:path w="92210" h="45875">
                  <a:moveTo>
                    <a:pt x="87600" y="13764"/>
                  </a:moveTo>
                  <a:cubicBezTo>
                    <a:pt x="80909" y="8669"/>
                    <a:pt x="73265" y="4968"/>
                    <a:pt x="65118" y="2880"/>
                  </a:cubicBezTo>
                  <a:cubicBezTo>
                    <a:pt x="58955" y="989"/>
                    <a:pt x="52547" y="18"/>
                    <a:pt x="46101" y="0"/>
                  </a:cubicBezTo>
                  <a:cubicBezTo>
                    <a:pt x="31199" y="295"/>
                    <a:pt x="16735" y="5094"/>
                    <a:pt x="4611" y="13764"/>
                  </a:cubicBezTo>
                  <a:cubicBezTo>
                    <a:pt x="1768" y="15969"/>
                    <a:pt x="73" y="19341"/>
                    <a:pt x="0" y="22938"/>
                  </a:cubicBezTo>
                  <a:lnTo>
                    <a:pt x="0" y="45876"/>
                  </a:lnTo>
                  <a:lnTo>
                    <a:pt x="92211" y="45876"/>
                  </a:lnTo>
                  <a:lnTo>
                    <a:pt x="92211" y="22938"/>
                  </a:lnTo>
                  <a:cubicBezTo>
                    <a:pt x="92143" y="19339"/>
                    <a:pt x="90447" y="15966"/>
                    <a:pt x="87600" y="13764"/>
                  </a:cubicBezTo>
                  <a:close/>
                  <a:moveTo>
                    <a:pt x="86211" y="39876"/>
                  </a:moveTo>
                  <a:lnTo>
                    <a:pt x="5994" y="39876"/>
                  </a:lnTo>
                  <a:lnTo>
                    <a:pt x="5994" y="22938"/>
                  </a:lnTo>
                  <a:cubicBezTo>
                    <a:pt x="6074" y="21211"/>
                    <a:pt x="6898" y="19602"/>
                    <a:pt x="8253" y="18528"/>
                  </a:cubicBezTo>
                  <a:cubicBezTo>
                    <a:pt x="14453" y="14123"/>
                    <a:pt x="21349" y="10791"/>
                    <a:pt x="28653" y="8670"/>
                  </a:cubicBezTo>
                  <a:cubicBezTo>
                    <a:pt x="34325" y="7008"/>
                    <a:pt x="40194" y="6110"/>
                    <a:pt x="46104" y="6000"/>
                  </a:cubicBezTo>
                  <a:cubicBezTo>
                    <a:pt x="52003" y="6025"/>
                    <a:pt x="57866" y="6918"/>
                    <a:pt x="63504" y="8652"/>
                  </a:cubicBezTo>
                  <a:cubicBezTo>
                    <a:pt x="70897" y="10519"/>
                    <a:pt x="77836" y="13861"/>
                    <a:pt x="83904" y="18477"/>
                  </a:cubicBezTo>
                  <a:cubicBezTo>
                    <a:pt x="85299" y="19546"/>
                    <a:pt x="86144" y="21182"/>
                    <a:pt x="86211" y="22938"/>
                  </a:cubicBezTo>
                  <a:close/>
                </a:path>
              </a:pathLst>
            </a:custGeom>
            <a:solidFill>
              <a:schemeClr val="bg1"/>
            </a:solidFill>
            <a:ln w="6350" cap="flat">
              <a:solidFill>
                <a:schemeClr val="bg1"/>
              </a:solidFill>
              <a:prstDash val="solid"/>
              <a:miter/>
            </a:ln>
          </p:spPr>
          <p:txBody>
            <a:bodyPr/>
            <a:lstStyle/>
            <a:p>
              <a:endParaRPr lang="en-GB"/>
            </a:p>
          </p:txBody>
        </p:sp>
      </p:grpSp>
    </p:spTree>
    <p:extLst>
      <p:ext uri="{BB962C8B-B14F-4D97-AF65-F5344CB8AC3E}">
        <p14:creationId xmlns:p14="http://schemas.microsoft.com/office/powerpoint/2010/main" val="2581472257"/>
      </p:ext>
    </p:extLst>
  </p:cSld>
  <p:clrMapOvr>
    <a:masterClrMapping/>
  </p:clrMapOvr>
  <p:extLst>
    <p:ext uri="{DCECCB84-F9BA-43D5-87BE-67443E8EF086}">
      <p15:sldGuideLst xmlns:p15="http://schemas.microsoft.com/office/powerpoint/2012/main">
        <p15:guide id="1" orient="horz" pos="54">
          <p15:clr>
            <a:srgbClr val="FBAE40"/>
          </p15:clr>
        </p15:guide>
        <p15:guide id="2" orient="horz" pos="4703">
          <p15:clr>
            <a:srgbClr val="FBAE40"/>
          </p15:clr>
        </p15:guide>
        <p15:guide id="3" pos="3311">
          <p15:clr>
            <a:srgbClr val="FBAE40"/>
          </p15:clr>
        </p15:guide>
        <p15:guide id="6" pos="113">
          <p15:clr>
            <a:srgbClr val="FBAE40"/>
          </p15:clr>
        </p15:guide>
        <p15:guide id="7" pos="1655">
          <p15:clr>
            <a:srgbClr val="FBAE40"/>
          </p15:clr>
        </p15:guide>
        <p15:guide id="8" pos="1769">
          <p15:clr>
            <a:srgbClr val="FBAE40"/>
          </p15:clr>
        </p15:guide>
        <p15:guide id="9" orient="horz" pos="363">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CK">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643484F-B1A0-415B-5031-E678F55B594B}"/>
              </a:ext>
            </a:extLst>
          </p:cNvPr>
          <p:cNvSpPr txBox="1"/>
          <p:nvPr userDrawn="1"/>
        </p:nvSpPr>
        <p:spPr>
          <a:xfrm>
            <a:off x="171526" y="-277000"/>
            <a:ext cx="430118" cy="1846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t" anchorCtr="0">
            <a:spAutoFit/>
          </a:bodyPr>
          <a:lstStyle>
            <a:defPPr>
              <a:defRPr lang="en-US"/>
            </a:defPPr>
            <a:lvl1pPr algn="ctr">
              <a:defRPr sz="1200" spc="130" baseline="0">
                <a:solidFill>
                  <a:schemeClr val="tx1">
                    <a:lumMod val="50000"/>
                    <a:lumOff val="50000"/>
                  </a:schemeClr>
                </a:solidFill>
              </a:defRPr>
            </a:lvl1pPr>
          </a:lstStyle>
          <a:p>
            <a:pPr lvl="0" algn="l"/>
            <a:r>
              <a:rPr lang="en-GB"/>
              <a:t>BACK</a:t>
            </a:r>
          </a:p>
        </p:txBody>
      </p:sp>
      <p:sp>
        <p:nvSpPr>
          <p:cNvPr id="6" name="Rectangle 5">
            <a:extLst>
              <a:ext uri="{FF2B5EF4-FFF2-40B4-BE49-F238E27FC236}">
                <a16:creationId xmlns:a16="http://schemas.microsoft.com/office/drawing/2014/main" id="{BD5F29F3-4531-6058-E484-92CB5FE8E65C}"/>
              </a:ext>
            </a:extLst>
          </p:cNvPr>
          <p:cNvSpPr>
            <a:spLocks noGrp="1" noRot="1" noMove="1" noResize="1" noEditPoints="1" noAdjustHandles="1" noChangeArrowheads="1" noChangeShapeType="1"/>
          </p:cNvSpPr>
          <p:nvPr userDrawn="1"/>
        </p:nvSpPr>
        <p:spPr>
          <a:xfrm>
            <a:off x="0" y="86237"/>
            <a:ext cx="90000"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7" name="Rectangle 6">
            <a:extLst>
              <a:ext uri="{FF2B5EF4-FFF2-40B4-BE49-F238E27FC236}">
                <a16:creationId xmlns:a16="http://schemas.microsoft.com/office/drawing/2014/main" id="{7ED0457A-0C79-4BF7-6501-58C3E98C3A6A}"/>
              </a:ext>
            </a:extLst>
          </p:cNvPr>
          <p:cNvSpPr>
            <a:spLocks noGrp="1" noRot="1" noMove="1" noResize="1" noEditPoints="1" noAdjustHandles="1" noChangeArrowheads="1" noChangeShapeType="1"/>
          </p:cNvSpPr>
          <p:nvPr userDrawn="1"/>
        </p:nvSpPr>
        <p:spPr>
          <a:xfrm>
            <a:off x="5166700" y="86237"/>
            <a:ext cx="180000"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8" name="Rectangle 7">
            <a:extLst>
              <a:ext uri="{FF2B5EF4-FFF2-40B4-BE49-F238E27FC236}">
                <a16:creationId xmlns:a16="http://schemas.microsoft.com/office/drawing/2014/main" id="{328B1A4A-A7AF-0D58-9799-53E1A00D7AEF}"/>
              </a:ext>
            </a:extLst>
          </p:cNvPr>
          <p:cNvSpPr>
            <a:spLocks noGrp="1" noRot="1" noMove="1" noResize="1" noEditPoints="1" noAdjustHandles="1" noChangeArrowheads="1" noChangeShapeType="1"/>
          </p:cNvSpPr>
          <p:nvPr userDrawn="1"/>
        </p:nvSpPr>
        <p:spPr>
          <a:xfrm>
            <a:off x="2538350" y="86237"/>
            <a:ext cx="180000" cy="738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2" name="Rectangle 1">
            <a:extLst>
              <a:ext uri="{FF2B5EF4-FFF2-40B4-BE49-F238E27FC236}">
                <a16:creationId xmlns:a16="http://schemas.microsoft.com/office/drawing/2014/main" id="{CDBA2DF4-FE11-F8E6-D83F-11B15358FEBF}"/>
              </a:ext>
            </a:extLst>
          </p:cNvPr>
          <p:cNvSpPr/>
          <p:nvPr userDrawn="1"/>
        </p:nvSpPr>
        <p:spPr>
          <a:xfrm>
            <a:off x="88902" y="6586002"/>
            <a:ext cx="5076030" cy="46679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lIns="0" tIns="0" rIns="0" bIns="0" rtlCol="0" anchor="b" anchorCtr="0">
            <a:spAutoFit/>
          </a:bodyPr>
          <a:lstStyle/>
          <a:p>
            <a:pPr algn="ctr">
              <a:spcAft>
                <a:spcPts val="200"/>
              </a:spcAft>
            </a:pPr>
            <a:r>
              <a:rPr lang="en-GB" sz="900">
                <a:solidFill>
                  <a:schemeClr val="tx1"/>
                </a:solidFill>
              </a:rPr>
              <a:t>Parish Priest: Fr Oladele Craig </a:t>
            </a:r>
            <a:r>
              <a:rPr lang="en-GB" sz="900">
                <a:solidFill>
                  <a:prstClr val="black"/>
                </a:solidFill>
              </a:rPr>
              <a:t> |  </a:t>
            </a:r>
            <a:r>
              <a:rPr lang="en-GB" sz="900">
                <a:solidFill>
                  <a:schemeClr val="tx1"/>
                </a:solidFill>
              </a:rPr>
              <a:t>Parish Administrator: Cath Brizzell </a:t>
            </a:r>
          </a:p>
          <a:p>
            <a:pPr algn="ctr">
              <a:spcAft>
                <a:spcPts val="200"/>
              </a:spcAft>
            </a:pPr>
            <a:r>
              <a:rPr lang="en-GB" sz="900">
                <a:solidFill>
                  <a:schemeClr val="tx1"/>
                </a:solidFill>
              </a:rPr>
              <a:t>Office hours: 10:00am-2:00pm Tues, Wed, &amp; Fri</a:t>
            </a:r>
          </a:p>
          <a:p>
            <a:pPr algn="ctr">
              <a:spcAft>
                <a:spcPts val="200"/>
              </a:spcAft>
            </a:pPr>
            <a:r>
              <a:rPr lang="en-GB" sz="900">
                <a:solidFill>
                  <a:schemeClr val="tx1"/>
                </a:solidFill>
              </a:rPr>
              <a:t>020 8748 5833  |  barnes@rcaos.org.uk</a:t>
            </a:r>
          </a:p>
        </p:txBody>
      </p:sp>
      <p:sp>
        <p:nvSpPr>
          <p:cNvPr id="3" name="Rounded Rectangle 2">
            <a:extLst>
              <a:ext uri="{FF2B5EF4-FFF2-40B4-BE49-F238E27FC236}">
                <a16:creationId xmlns:a16="http://schemas.microsoft.com/office/drawing/2014/main" id="{4AA0DA22-A99B-C48E-8AB0-DA82E3F5EE8C}"/>
              </a:ext>
            </a:extLst>
          </p:cNvPr>
          <p:cNvSpPr/>
          <p:nvPr userDrawn="1"/>
        </p:nvSpPr>
        <p:spPr>
          <a:xfrm>
            <a:off x="88901" y="6411721"/>
            <a:ext cx="5031476" cy="72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endParaRPr lang="en-GB" sz="1050" err="1">
              <a:solidFill>
                <a:schemeClr val="bg1"/>
              </a:solidFill>
              <a:latin typeface="+mj-lt"/>
            </a:endParaRPr>
          </a:p>
        </p:txBody>
      </p:sp>
      <p:sp>
        <p:nvSpPr>
          <p:cNvPr id="4" name="Rounded Rectangle 3">
            <a:extLst>
              <a:ext uri="{FF2B5EF4-FFF2-40B4-BE49-F238E27FC236}">
                <a16:creationId xmlns:a16="http://schemas.microsoft.com/office/drawing/2014/main" id="{3024A8B1-97F6-8AEC-226D-E07E0FD1D3D7}"/>
              </a:ext>
            </a:extLst>
          </p:cNvPr>
          <p:cNvSpPr/>
          <p:nvPr userDrawn="1"/>
        </p:nvSpPr>
        <p:spPr>
          <a:xfrm>
            <a:off x="88901" y="7155076"/>
            <a:ext cx="5077618" cy="307994"/>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0" tIns="0" rIns="0" bIns="0" rtlCol="0" anchor="ctr" anchorCtr="0"/>
          <a:lstStyle/>
          <a:p>
            <a:pPr algn="ctr">
              <a:spcAft>
                <a:spcPts val="300"/>
              </a:spcAft>
              <a:defRPr/>
            </a:pPr>
            <a:r>
              <a:rPr lang="en-GB" sz="1000">
                <a:solidFill>
                  <a:schemeClr val="bg1"/>
                </a:solidFill>
                <a:latin typeface="Segoe UI Semilight" panose="020B0602020104020603"/>
              </a:rPr>
              <a:t>79 Castelnau, Barnes, London SW13 9RT   |   www.stosmundsbarnes.org.uk</a:t>
            </a:r>
          </a:p>
        </p:txBody>
      </p:sp>
      <p:sp>
        <p:nvSpPr>
          <p:cNvPr id="10" name="TextBox 9">
            <a:extLst>
              <a:ext uri="{FF2B5EF4-FFF2-40B4-BE49-F238E27FC236}">
                <a16:creationId xmlns:a16="http://schemas.microsoft.com/office/drawing/2014/main" id="{A26C1D98-D09B-3786-97BA-E5E40DE2338E}"/>
              </a:ext>
            </a:extLst>
          </p:cNvPr>
          <p:cNvSpPr txBox="1"/>
          <p:nvPr userDrawn="1"/>
        </p:nvSpPr>
        <p:spPr>
          <a:xfrm>
            <a:off x="105424" y="96605"/>
            <a:ext cx="2431401" cy="2680322"/>
          </a:xfrm>
          <a:prstGeom prst="rect">
            <a:avLst/>
          </a:prstGeom>
          <a:solidFill>
            <a:schemeClr val="bg1">
              <a:lumMod val="85000"/>
            </a:schemeClr>
          </a:solid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lIns="36000" tIns="108000" rIns="36000" bIns="108000" rtlCol="0" anchor="t" anchorCtr="0">
            <a:spAutoFit/>
          </a:bodyPr>
          <a:lstStyle>
            <a:defPPr>
              <a:defRPr lang="en-US"/>
            </a:defPPr>
            <a:lvl1pPr>
              <a:spcBef>
                <a:spcPts val="300"/>
              </a:spcBef>
              <a:defRPr sz="1100">
                <a:solidFill>
                  <a:schemeClr val="tx1"/>
                </a:solidFill>
                <a:latin typeface="+mj-lt"/>
              </a:defRPr>
            </a:lvl1pPr>
            <a:lvl2pPr marL="0" lvl="1">
              <a:spcBef>
                <a:spcPts val="300"/>
              </a:spcBef>
              <a:spcAft>
                <a:spcPts val="300"/>
              </a:spcAft>
              <a:defRPr sz="1050">
                <a:solidFill>
                  <a:schemeClr val="tx1"/>
                </a:solidFill>
              </a:defRPr>
            </a:lvl2pPr>
          </a:lstStyle>
          <a:p>
            <a:pPr algn="ctr"/>
            <a:r>
              <a:rPr lang="en-GB" sz="1000"/>
              <a:t>Sunday Mass Times</a:t>
            </a:r>
          </a:p>
          <a:p>
            <a:pPr lvl="1" algn="ctr"/>
            <a:r>
              <a:rPr lang="en-GB" sz="1000" err="1"/>
              <a:t>8:30am</a:t>
            </a:r>
            <a:r>
              <a:rPr lang="en-GB" sz="1000"/>
              <a:t>, </a:t>
            </a:r>
            <a:r>
              <a:rPr lang="en-GB" sz="1000" err="1"/>
              <a:t>10:30am</a:t>
            </a:r>
            <a:r>
              <a:rPr lang="en-GB" sz="1000"/>
              <a:t>, </a:t>
            </a:r>
            <a:r>
              <a:rPr lang="en-GB" sz="1000" err="1"/>
              <a:t>6:30pm</a:t>
            </a:r>
            <a:endParaRPr lang="en-GB" sz="1000"/>
          </a:p>
          <a:p>
            <a:pPr algn="ctr"/>
            <a:r>
              <a:rPr lang="en-GB" sz="1000"/>
              <a:t>Weekday Mass Times </a:t>
            </a:r>
          </a:p>
          <a:p>
            <a:pPr lvl="1" algn="ctr"/>
            <a:r>
              <a:rPr lang="en-GB" sz="1000"/>
              <a:t>Mon, Tues, Wed, Fri </a:t>
            </a:r>
            <a:r>
              <a:rPr lang="en-GB" sz="1000" err="1"/>
              <a:t>10:00am</a:t>
            </a:r>
            <a:br>
              <a:rPr lang="en-GB" sz="1000"/>
            </a:br>
            <a:r>
              <a:rPr lang="en-GB" sz="1000"/>
              <a:t>Thurs </a:t>
            </a:r>
            <a:r>
              <a:rPr lang="en-GB" sz="1000" err="1"/>
              <a:t>6:30pm</a:t>
            </a:r>
            <a:r>
              <a:rPr lang="en-GB" sz="1000"/>
              <a:t> </a:t>
            </a:r>
            <a:br>
              <a:rPr lang="en-GB" sz="1000"/>
            </a:br>
            <a:r>
              <a:rPr lang="en-GB" sz="1000"/>
              <a:t>Sat (Latin) </a:t>
            </a:r>
            <a:r>
              <a:rPr lang="en-GB" sz="1000" err="1"/>
              <a:t>10:00am</a:t>
            </a:r>
            <a:r>
              <a:rPr lang="en-GB" sz="1000"/>
              <a:t> </a:t>
            </a:r>
          </a:p>
          <a:p>
            <a:pPr algn="ctr"/>
            <a:r>
              <a:rPr lang="en-GB" sz="1000"/>
              <a:t>Confessions </a:t>
            </a:r>
          </a:p>
          <a:p>
            <a:pPr lvl="1" algn="ctr"/>
            <a:r>
              <a:rPr lang="en-GB" sz="1000"/>
              <a:t>Fri </a:t>
            </a:r>
            <a:r>
              <a:rPr lang="en-GB" sz="1000" err="1"/>
              <a:t>9:00-9:50am</a:t>
            </a:r>
            <a:br>
              <a:rPr lang="en-GB" sz="1000"/>
            </a:br>
            <a:r>
              <a:rPr lang="en-GB" sz="1000"/>
              <a:t>Sun </a:t>
            </a:r>
            <a:r>
              <a:rPr lang="en-GB" sz="1000" err="1"/>
              <a:t>9:45-10:15am</a:t>
            </a:r>
            <a:r>
              <a:rPr lang="en-GB" sz="1000"/>
              <a:t> &amp; </a:t>
            </a:r>
            <a:r>
              <a:rPr lang="en-GB" sz="1000" err="1"/>
              <a:t>6:00-6:20pm</a:t>
            </a:r>
            <a:r>
              <a:rPr lang="en-GB" sz="1000"/>
              <a:t> </a:t>
            </a:r>
          </a:p>
          <a:p>
            <a:pPr algn="ctr"/>
            <a:r>
              <a:rPr lang="en-GB" sz="1000"/>
              <a:t>Adoration of the Blessed Sacrament </a:t>
            </a:r>
          </a:p>
          <a:p>
            <a:pPr lvl="1" algn="ctr"/>
            <a:r>
              <a:rPr lang="en-GB" sz="1000"/>
              <a:t>Fri </a:t>
            </a:r>
            <a:r>
              <a:rPr lang="en-GB" sz="1000" err="1"/>
              <a:t>9:00-10:00am</a:t>
            </a:r>
            <a:endParaRPr lang="en-GB" sz="1000"/>
          </a:p>
          <a:p>
            <a:pPr lvl="1" algn="ctr"/>
            <a:r>
              <a:rPr lang="en-GB" sz="1000"/>
              <a:t>For baptisms, weddings and Mass intentions, please contact the Parish Office</a:t>
            </a:r>
          </a:p>
        </p:txBody>
      </p:sp>
      <p:sp>
        <p:nvSpPr>
          <p:cNvPr id="22" name="Text Placeholder 21">
            <a:extLst>
              <a:ext uri="{FF2B5EF4-FFF2-40B4-BE49-F238E27FC236}">
                <a16:creationId xmlns:a16="http://schemas.microsoft.com/office/drawing/2014/main" id="{0DE6371B-0F34-A281-DCA3-0066BD95D5E7}"/>
              </a:ext>
            </a:extLst>
          </p:cNvPr>
          <p:cNvSpPr>
            <a:spLocks noGrp="1"/>
          </p:cNvSpPr>
          <p:nvPr>
            <p:ph type="body" sz="quarter" idx="10" hasCustomPrompt="1"/>
          </p:nvPr>
        </p:nvSpPr>
        <p:spPr>
          <a:xfrm>
            <a:off x="88900" y="3477839"/>
            <a:ext cx="2445367" cy="564770"/>
          </a:xfrm>
        </p:spPr>
        <p:txBody>
          <a:bodyPr/>
          <a:lstStyle>
            <a:lvl1pPr>
              <a:defRPr sz="1000">
                <a:latin typeface="+mn-lt"/>
              </a:defRPr>
            </a:lvl1pPr>
            <a:lvl2pPr>
              <a:defRPr/>
            </a:lvl2pPr>
            <a:lvl3pPr>
              <a:defRPr sz="800">
                <a:latin typeface="+mn-lt"/>
              </a:defRPr>
            </a:lvl3pPr>
          </a:lstStyle>
          <a:p>
            <a:pPr lvl="0"/>
            <a:r>
              <a:rPr lang="en-GB"/>
              <a:t>Copy and paste </a:t>
            </a:r>
            <a:br>
              <a:rPr lang="en-GB"/>
            </a:br>
            <a:r>
              <a:rPr lang="en-GB"/>
              <a:t>or insert words for the season’s Marian prayer.</a:t>
            </a:r>
          </a:p>
          <a:p>
            <a:pPr lvl="2"/>
            <a:endParaRPr lang="en-GB"/>
          </a:p>
        </p:txBody>
      </p:sp>
      <p:sp>
        <p:nvSpPr>
          <p:cNvPr id="11" name="Text Placeholder 10">
            <a:extLst>
              <a:ext uri="{FF2B5EF4-FFF2-40B4-BE49-F238E27FC236}">
                <a16:creationId xmlns:a16="http://schemas.microsoft.com/office/drawing/2014/main" id="{A0680F48-D52B-BD3E-A335-F267D8A4E10A}"/>
              </a:ext>
            </a:extLst>
          </p:cNvPr>
          <p:cNvSpPr>
            <a:spLocks noGrp="1"/>
          </p:cNvSpPr>
          <p:nvPr>
            <p:ph type="body" sz="quarter" idx="11" hasCustomPrompt="1"/>
          </p:nvPr>
        </p:nvSpPr>
        <p:spPr>
          <a:xfrm>
            <a:off x="2722433" y="628283"/>
            <a:ext cx="2443292" cy="860235"/>
          </a:xfrm>
        </p:spPr>
        <p:txBody>
          <a:bodyPr/>
          <a:lstStyle/>
          <a:p>
            <a:pPr lvl="0"/>
            <a:r>
              <a:rPr lang="en-GB"/>
              <a:t>Heading </a:t>
            </a:r>
          </a:p>
          <a:p>
            <a:pPr lvl="1"/>
            <a:r>
              <a:rPr lang="en-GB"/>
              <a:t>Body text</a:t>
            </a:r>
          </a:p>
          <a:p>
            <a:pPr lvl="2"/>
            <a:r>
              <a:rPr lang="en-GB"/>
              <a:t>Body text no spacing</a:t>
            </a:r>
          </a:p>
          <a:p>
            <a:pPr lvl="3"/>
            <a:r>
              <a:rPr lang="en-GB"/>
              <a:t>Body text italics</a:t>
            </a:r>
          </a:p>
          <a:p>
            <a:pPr lvl="4"/>
            <a:r>
              <a:rPr lang="en-GB"/>
              <a:t>Bullet</a:t>
            </a:r>
          </a:p>
        </p:txBody>
      </p:sp>
      <p:grpSp>
        <p:nvGrpSpPr>
          <p:cNvPr id="12" name="Group 11">
            <a:extLst>
              <a:ext uri="{FF2B5EF4-FFF2-40B4-BE49-F238E27FC236}">
                <a16:creationId xmlns:a16="http://schemas.microsoft.com/office/drawing/2014/main" id="{D4A0A01A-5C26-F058-8D92-595141376CE5}"/>
              </a:ext>
            </a:extLst>
          </p:cNvPr>
          <p:cNvGrpSpPr/>
          <p:nvPr userDrawn="1"/>
        </p:nvGrpSpPr>
        <p:grpSpPr>
          <a:xfrm>
            <a:off x="2717007" y="96605"/>
            <a:ext cx="2447925" cy="396000"/>
            <a:chOff x="2717007" y="96605"/>
            <a:chExt cx="2447925" cy="396000"/>
          </a:xfrm>
        </p:grpSpPr>
        <p:sp>
          <p:nvSpPr>
            <p:cNvPr id="16" name="Rounded Rectangle 15">
              <a:extLst>
                <a:ext uri="{FF2B5EF4-FFF2-40B4-BE49-F238E27FC236}">
                  <a16:creationId xmlns:a16="http://schemas.microsoft.com/office/drawing/2014/main" id="{AB14C434-8CD8-F7F1-7F3D-0F03B5EC6029}"/>
                </a:ext>
              </a:extLst>
            </p:cNvPr>
            <p:cNvSpPr/>
            <p:nvPr/>
          </p:nvSpPr>
          <p:spPr>
            <a:xfrm>
              <a:off x="2717007" y="96605"/>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503999" tIns="36000" rIns="0" bIns="36000" rtlCol="0" anchor="ctr" anchorCtr="0"/>
            <a:lstStyle/>
            <a:p>
              <a:pPr marL="0" algn="l" defTabSz="457200" rtl="0" eaLnBrk="1" latinLnBrk="0" hangingPunct="1">
                <a:lnSpc>
                  <a:spcPct val="90000"/>
                </a:lnSpc>
                <a:spcAft>
                  <a:spcPts val="0"/>
                </a:spcAft>
              </a:pPr>
              <a:r>
                <a:rPr lang="en-GB" sz="1100" kern="1200">
                  <a:solidFill>
                    <a:schemeClr val="lt1"/>
                  </a:solidFill>
                  <a:latin typeface="+mj-lt"/>
                  <a:ea typeface="+mn-ea"/>
                  <a:cs typeface="+mn-cs"/>
                </a:rPr>
                <a:t>PARISH GIVING </a:t>
              </a:r>
            </a:p>
          </p:txBody>
        </p:sp>
        <p:sp>
          <p:nvSpPr>
            <p:cNvPr id="9" name="Graphic 16">
              <a:extLst>
                <a:ext uri="{FF2B5EF4-FFF2-40B4-BE49-F238E27FC236}">
                  <a16:creationId xmlns:a16="http://schemas.microsoft.com/office/drawing/2014/main" id="{9D9762A5-F512-6B4B-2A63-20CFB846346C}"/>
                </a:ext>
              </a:extLst>
            </p:cNvPr>
            <p:cNvSpPr/>
            <p:nvPr/>
          </p:nvSpPr>
          <p:spPr>
            <a:xfrm>
              <a:off x="2834202" y="150626"/>
              <a:ext cx="357659" cy="291476"/>
            </a:xfrm>
            <a:custGeom>
              <a:avLst/>
              <a:gdLst>
                <a:gd name="csX0" fmla="*/ 354781 w 357659"/>
                <a:gd name="csY0" fmla="*/ 103762 h 291476"/>
                <a:gd name="csX1" fmla="*/ 317799 w 357659"/>
                <a:gd name="csY1" fmla="*/ 116516 h 291476"/>
                <a:gd name="csX2" fmla="*/ 313317 w 357659"/>
                <a:gd name="csY2" fmla="*/ 127727 h 291476"/>
                <a:gd name="csX3" fmla="*/ 313317 w 357659"/>
                <a:gd name="csY3" fmla="*/ 41636 h 291476"/>
                <a:gd name="csX4" fmla="*/ 284486 w 357659"/>
                <a:gd name="csY4" fmla="*/ 23636 h 291476"/>
                <a:gd name="csX5" fmla="*/ 245466 w 357659"/>
                <a:gd name="csY5" fmla="*/ 14173 h 291476"/>
                <a:gd name="csX6" fmla="*/ 215616 w 357659"/>
                <a:gd name="csY6" fmla="*/ 32996 h 291476"/>
                <a:gd name="csX7" fmla="*/ 186785 w 357659"/>
                <a:gd name="csY7" fmla="*/ 50996 h 291476"/>
                <a:gd name="csX8" fmla="*/ 186785 w 357659"/>
                <a:gd name="csY8" fmla="*/ 140585 h 291476"/>
                <a:gd name="csX9" fmla="*/ 178941 w 357659"/>
                <a:gd name="csY9" fmla="*/ 147785 h 291476"/>
                <a:gd name="csX10" fmla="*/ 171096 w 357659"/>
                <a:gd name="csY10" fmla="*/ 140585 h 291476"/>
                <a:gd name="csX11" fmla="*/ 171096 w 357659"/>
                <a:gd name="csY11" fmla="*/ 50996 h 291476"/>
                <a:gd name="csX12" fmla="*/ 142265 w 357659"/>
                <a:gd name="csY12" fmla="*/ 32996 h 291476"/>
                <a:gd name="csX13" fmla="*/ 112415 w 357659"/>
                <a:gd name="csY13" fmla="*/ 14173 h 291476"/>
                <a:gd name="csX14" fmla="*/ 73395 w 357659"/>
                <a:gd name="csY14" fmla="*/ 23636 h 291476"/>
                <a:gd name="csX15" fmla="*/ 44564 w 357659"/>
                <a:gd name="csY15" fmla="*/ 41636 h 291476"/>
                <a:gd name="csX16" fmla="*/ 44564 w 357659"/>
                <a:gd name="csY16" fmla="*/ 127522 h 291476"/>
                <a:gd name="csX17" fmla="*/ 40082 w 357659"/>
                <a:gd name="csY17" fmla="*/ 116516 h 291476"/>
                <a:gd name="csX18" fmla="*/ 14510 w 357659"/>
                <a:gd name="csY18" fmla="*/ 98516 h 291476"/>
                <a:gd name="csX19" fmla="*/ 146 w 357659"/>
                <a:gd name="csY19" fmla="*/ 114767 h 291476"/>
                <a:gd name="csX20" fmla="*/ 13797 w 357659"/>
                <a:gd name="csY20" fmla="*/ 193350 h 291476"/>
                <a:gd name="csX21" fmla="*/ 24698 w 357659"/>
                <a:gd name="csY21" fmla="*/ 212585 h 291476"/>
                <a:gd name="csX22" fmla="*/ 47620 w 357659"/>
                <a:gd name="csY22" fmla="*/ 234287 h 291476"/>
                <a:gd name="csX23" fmla="*/ 47620 w 357659"/>
                <a:gd name="csY23" fmla="*/ 285716 h 291476"/>
                <a:gd name="csX24" fmla="*/ 53224 w 357659"/>
                <a:gd name="csY24" fmla="*/ 291373 h 291476"/>
                <a:gd name="csX25" fmla="*/ 148887 w 357659"/>
                <a:gd name="csY25" fmla="*/ 291373 h 291476"/>
                <a:gd name="csX26" fmla="*/ 154490 w 357659"/>
                <a:gd name="csY26" fmla="*/ 285716 h 291476"/>
                <a:gd name="csX27" fmla="*/ 154490 w 357659"/>
                <a:gd name="csY27" fmla="*/ 252699 h 291476"/>
                <a:gd name="csX28" fmla="*/ 175579 w 357659"/>
                <a:gd name="csY28" fmla="*/ 269156 h 291476"/>
                <a:gd name="csX29" fmla="*/ 178839 w 357659"/>
                <a:gd name="csY29" fmla="*/ 270185 h 291476"/>
                <a:gd name="csX30" fmla="*/ 182099 w 357659"/>
                <a:gd name="csY30" fmla="*/ 269156 h 291476"/>
                <a:gd name="csX31" fmla="*/ 203187 w 357659"/>
                <a:gd name="csY31" fmla="*/ 252699 h 291476"/>
                <a:gd name="csX32" fmla="*/ 203187 w 357659"/>
                <a:gd name="csY32" fmla="*/ 285819 h 291476"/>
                <a:gd name="csX33" fmla="*/ 208791 w 357659"/>
                <a:gd name="csY33" fmla="*/ 291476 h 291476"/>
                <a:gd name="csX34" fmla="*/ 304454 w 357659"/>
                <a:gd name="csY34" fmla="*/ 291476 h 291476"/>
                <a:gd name="csX35" fmla="*/ 310057 w 357659"/>
                <a:gd name="csY35" fmla="*/ 285819 h 291476"/>
                <a:gd name="csX36" fmla="*/ 310057 w 357659"/>
                <a:gd name="csY36" fmla="*/ 234390 h 291476"/>
                <a:gd name="csX37" fmla="*/ 332979 w 357659"/>
                <a:gd name="csY37" fmla="*/ 212687 h 291476"/>
                <a:gd name="csX38" fmla="*/ 343880 w 357659"/>
                <a:gd name="csY38" fmla="*/ 193145 h 291476"/>
                <a:gd name="csX39" fmla="*/ 357532 w 357659"/>
                <a:gd name="csY39" fmla="*/ 114459 h 291476"/>
                <a:gd name="csX40" fmla="*/ 354577 w 357659"/>
                <a:gd name="csY40" fmla="*/ 103659 h 291476"/>
                <a:gd name="csX41" fmla="*/ 143589 w 357659"/>
                <a:gd name="csY41" fmla="*/ 280265 h 291476"/>
                <a:gd name="csX42" fmla="*/ 59031 w 357659"/>
                <a:gd name="csY42" fmla="*/ 280265 h 291476"/>
                <a:gd name="csX43" fmla="*/ 59031 w 357659"/>
                <a:gd name="csY43" fmla="*/ 232025 h 291476"/>
                <a:gd name="csX44" fmla="*/ 57299 w 357659"/>
                <a:gd name="csY44" fmla="*/ 227910 h 291476"/>
                <a:gd name="csX45" fmla="*/ 32543 w 357659"/>
                <a:gd name="csY45" fmla="*/ 204562 h 291476"/>
                <a:gd name="csX46" fmla="*/ 25004 w 357659"/>
                <a:gd name="csY46" fmla="*/ 191293 h 291476"/>
                <a:gd name="csX47" fmla="*/ 11454 w 357659"/>
                <a:gd name="csY47" fmla="*/ 113225 h 291476"/>
                <a:gd name="csX48" fmla="*/ 15223 w 357659"/>
                <a:gd name="csY48" fmla="*/ 109830 h 291476"/>
                <a:gd name="csX49" fmla="*/ 29996 w 357659"/>
                <a:gd name="csY49" fmla="*/ 120733 h 291476"/>
                <a:gd name="csX50" fmla="*/ 43851 w 357659"/>
                <a:gd name="csY50" fmla="*/ 155190 h 291476"/>
                <a:gd name="csX51" fmla="*/ 53020 w 357659"/>
                <a:gd name="csY51" fmla="*/ 162082 h 291476"/>
                <a:gd name="csX52" fmla="*/ 70237 w 357659"/>
                <a:gd name="csY52" fmla="*/ 174836 h 291476"/>
                <a:gd name="csX53" fmla="*/ 81138 w 357659"/>
                <a:gd name="csY53" fmla="*/ 172470 h 291476"/>
                <a:gd name="csX54" fmla="*/ 55873 w 357659"/>
                <a:gd name="csY54" fmla="*/ 151282 h 291476"/>
                <a:gd name="csX55" fmla="*/ 55873 w 357659"/>
                <a:gd name="csY55" fmla="*/ 41636 h 291476"/>
                <a:gd name="csX56" fmla="*/ 64736 w 357659"/>
                <a:gd name="csY56" fmla="*/ 32687 h 291476"/>
                <a:gd name="csX57" fmla="*/ 73599 w 357659"/>
                <a:gd name="csY57" fmla="*/ 41533 h 291476"/>
                <a:gd name="csX58" fmla="*/ 73599 w 357659"/>
                <a:gd name="csY58" fmla="*/ 114150 h 291476"/>
                <a:gd name="csX59" fmla="*/ 79202 w 357659"/>
                <a:gd name="csY59" fmla="*/ 119807 h 291476"/>
                <a:gd name="csX60" fmla="*/ 84806 w 357659"/>
                <a:gd name="csY60" fmla="*/ 114150 h 291476"/>
                <a:gd name="csX61" fmla="*/ 84806 w 357659"/>
                <a:gd name="csY61" fmla="*/ 41533 h 291476"/>
                <a:gd name="csX62" fmla="*/ 84806 w 357659"/>
                <a:gd name="csY62" fmla="*/ 19933 h 291476"/>
                <a:gd name="csX63" fmla="*/ 102431 w 357659"/>
                <a:gd name="csY63" fmla="*/ 19933 h 291476"/>
                <a:gd name="csX64" fmla="*/ 102431 w 357659"/>
                <a:gd name="csY64" fmla="*/ 114150 h 291476"/>
                <a:gd name="csX65" fmla="*/ 113637 w 357659"/>
                <a:gd name="csY65" fmla="*/ 114150 h 291476"/>
                <a:gd name="csX66" fmla="*/ 113637 w 357659"/>
                <a:gd name="csY66" fmla="*/ 31556 h 291476"/>
                <a:gd name="csX67" fmla="*/ 131262 w 357659"/>
                <a:gd name="csY67" fmla="*/ 31556 h 291476"/>
                <a:gd name="csX68" fmla="*/ 131262 w 357659"/>
                <a:gd name="csY68" fmla="*/ 114150 h 291476"/>
                <a:gd name="csX69" fmla="*/ 142468 w 357659"/>
                <a:gd name="csY69" fmla="*/ 114150 h 291476"/>
                <a:gd name="csX70" fmla="*/ 142468 w 357659"/>
                <a:gd name="csY70" fmla="*/ 50687 h 291476"/>
                <a:gd name="csX71" fmla="*/ 151230 w 357659"/>
                <a:gd name="csY71" fmla="*/ 41945 h 291476"/>
                <a:gd name="csX72" fmla="*/ 160093 w 357659"/>
                <a:gd name="csY72" fmla="*/ 50893 h 291476"/>
                <a:gd name="csX73" fmla="*/ 160093 w 357659"/>
                <a:gd name="csY73" fmla="*/ 134002 h 291476"/>
                <a:gd name="csX74" fmla="*/ 104162 w 357659"/>
                <a:gd name="csY74" fmla="*/ 171647 h 291476"/>
                <a:gd name="csX75" fmla="*/ 143589 w 357659"/>
                <a:gd name="csY75" fmla="*/ 242722 h 291476"/>
                <a:gd name="csX76" fmla="*/ 143589 w 357659"/>
                <a:gd name="csY76" fmla="*/ 280162 h 291476"/>
                <a:gd name="csX77" fmla="*/ 179042 w 357659"/>
                <a:gd name="csY77" fmla="*/ 257739 h 291476"/>
                <a:gd name="csX78" fmla="*/ 115267 w 357659"/>
                <a:gd name="csY78" fmla="*/ 171853 h 291476"/>
                <a:gd name="csX79" fmla="*/ 174560 w 357659"/>
                <a:gd name="csY79" fmla="*/ 160025 h 291476"/>
                <a:gd name="csX80" fmla="*/ 183627 w 357659"/>
                <a:gd name="csY80" fmla="*/ 160025 h 291476"/>
                <a:gd name="csX81" fmla="*/ 242920 w 357659"/>
                <a:gd name="csY81" fmla="*/ 171853 h 291476"/>
                <a:gd name="csX82" fmla="*/ 179144 w 357659"/>
                <a:gd name="csY82" fmla="*/ 257739 h 291476"/>
                <a:gd name="csX83" fmla="*/ 333183 w 357659"/>
                <a:gd name="csY83" fmla="*/ 190985 h 291476"/>
                <a:gd name="csX84" fmla="*/ 325542 w 357659"/>
                <a:gd name="csY84" fmla="*/ 204459 h 291476"/>
                <a:gd name="csX85" fmla="*/ 300786 w 357659"/>
                <a:gd name="csY85" fmla="*/ 227807 h 291476"/>
                <a:gd name="csX86" fmla="*/ 299054 w 357659"/>
                <a:gd name="csY86" fmla="*/ 231922 h 291476"/>
                <a:gd name="csX87" fmla="*/ 299054 w 357659"/>
                <a:gd name="csY87" fmla="*/ 280162 h 291476"/>
                <a:gd name="csX88" fmla="*/ 214598 w 357659"/>
                <a:gd name="csY88" fmla="*/ 280162 h 291476"/>
                <a:gd name="csX89" fmla="*/ 214598 w 357659"/>
                <a:gd name="csY89" fmla="*/ 242722 h 291476"/>
                <a:gd name="csX90" fmla="*/ 254024 w 357659"/>
                <a:gd name="csY90" fmla="*/ 171647 h 291476"/>
                <a:gd name="csX91" fmla="*/ 198093 w 357659"/>
                <a:gd name="csY91" fmla="*/ 134002 h 291476"/>
                <a:gd name="csX92" fmla="*/ 198093 w 357659"/>
                <a:gd name="csY92" fmla="*/ 50996 h 291476"/>
                <a:gd name="csX93" fmla="*/ 206957 w 357659"/>
                <a:gd name="csY93" fmla="*/ 42047 h 291476"/>
                <a:gd name="csX94" fmla="*/ 215718 w 357659"/>
                <a:gd name="csY94" fmla="*/ 50790 h 291476"/>
                <a:gd name="csX95" fmla="*/ 215718 w 357659"/>
                <a:gd name="csY95" fmla="*/ 114253 h 291476"/>
                <a:gd name="csX96" fmla="*/ 226925 w 357659"/>
                <a:gd name="csY96" fmla="*/ 114253 h 291476"/>
                <a:gd name="csX97" fmla="*/ 226925 w 357659"/>
                <a:gd name="csY97" fmla="*/ 31659 h 291476"/>
                <a:gd name="csX98" fmla="*/ 244550 w 357659"/>
                <a:gd name="csY98" fmla="*/ 31659 h 291476"/>
                <a:gd name="csX99" fmla="*/ 244550 w 357659"/>
                <a:gd name="csY99" fmla="*/ 114253 h 291476"/>
                <a:gd name="csX100" fmla="*/ 255756 w 357659"/>
                <a:gd name="csY100" fmla="*/ 114253 h 291476"/>
                <a:gd name="csX101" fmla="*/ 255756 w 357659"/>
                <a:gd name="csY101" fmla="*/ 20036 h 291476"/>
                <a:gd name="csX102" fmla="*/ 273381 w 357659"/>
                <a:gd name="csY102" fmla="*/ 20036 h 291476"/>
                <a:gd name="csX103" fmla="*/ 273381 w 357659"/>
                <a:gd name="csY103" fmla="*/ 41636 h 291476"/>
                <a:gd name="csX104" fmla="*/ 273381 w 357659"/>
                <a:gd name="csY104" fmla="*/ 114253 h 291476"/>
                <a:gd name="csX105" fmla="*/ 278984 w 357659"/>
                <a:gd name="csY105" fmla="*/ 119910 h 291476"/>
                <a:gd name="csX106" fmla="*/ 284587 w 357659"/>
                <a:gd name="csY106" fmla="*/ 114253 h 291476"/>
                <a:gd name="csX107" fmla="*/ 284587 w 357659"/>
                <a:gd name="csY107" fmla="*/ 41636 h 291476"/>
                <a:gd name="csX108" fmla="*/ 293451 w 357659"/>
                <a:gd name="csY108" fmla="*/ 32687 h 291476"/>
                <a:gd name="csX109" fmla="*/ 302314 w 357659"/>
                <a:gd name="csY109" fmla="*/ 41636 h 291476"/>
                <a:gd name="csX110" fmla="*/ 302314 w 357659"/>
                <a:gd name="csY110" fmla="*/ 151179 h 291476"/>
                <a:gd name="csX111" fmla="*/ 277048 w 357659"/>
                <a:gd name="csY111" fmla="*/ 172470 h 291476"/>
                <a:gd name="csX112" fmla="*/ 287949 w 357659"/>
                <a:gd name="csY112" fmla="*/ 174836 h 291476"/>
                <a:gd name="csX113" fmla="*/ 305167 w 357659"/>
                <a:gd name="csY113" fmla="*/ 162082 h 291476"/>
                <a:gd name="csX114" fmla="*/ 311891 w 357659"/>
                <a:gd name="csY114" fmla="*/ 158687 h 291476"/>
                <a:gd name="csX115" fmla="*/ 328191 w 357659"/>
                <a:gd name="csY115" fmla="*/ 120630 h 291476"/>
                <a:gd name="csX116" fmla="*/ 342861 w 357659"/>
                <a:gd name="csY116" fmla="*/ 109727 h 291476"/>
                <a:gd name="csX117" fmla="*/ 346631 w 357659"/>
                <a:gd name="csY117" fmla="*/ 112813 h 291476"/>
                <a:gd name="csX118" fmla="*/ 333081 w 357659"/>
                <a:gd name="csY118" fmla="*/ 190882 h 29147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 ang="0">
                  <a:pos x="csX83" y="csY83"/>
                </a:cxn>
                <a:cxn ang="0">
                  <a:pos x="csX84" y="csY84"/>
                </a:cxn>
                <a:cxn ang="0">
                  <a:pos x="csX85" y="csY85"/>
                </a:cxn>
                <a:cxn ang="0">
                  <a:pos x="csX86" y="csY86"/>
                </a:cxn>
                <a:cxn ang="0">
                  <a:pos x="csX87" y="csY87"/>
                </a:cxn>
                <a:cxn ang="0">
                  <a:pos x="csX88" y="csY88"/>
                </a:cxn>
                <a:cxn ang="0">
                  <a:pos x="csX89" y="csY89"/>
                </a:cxn>
                <a:cxn ang="0">
                  <a:pos x="csX90" y="csY90"/>
                </a:cxn>
                <a:cxn ang="0">
                  <a:pos x="csX91" y="csY91"/>
                </a:cxn>
                <a:cxn ang="0">
                  <a:pos x="csX92" y="csY92"/>
                </a:cxn>
                <a:cxn ang="0">
                  <a:pos x="csX93" y="csY93"/>
                </a:cxn>
                <a:cxn ang="0">
                  <a:pos x="csX94" y="csY94"/>
                </a:cxn>
                <a:cxn ang="0">
                  <a:pos x="csX95" y="csY95"/>
                </a:cxn>
                <a:cxn ang="0">
                  <a:pos x="csX96" y="csY96"/>
                </a:cxn>
                <a:cxn ang="0">
                  <a:pos x="csX97" y="csY97"/>
                </a:cxn>
                <a:cxn ang="0">
                  <a:pos x="csX98" y="csY98"/>
                </a:cxn>
                <a:cxn ang="0">
                  <a:pos x="csX99" y="csY99"/>
                </a:cxn>
                <a:cxn ang="0">
                  <a:pos x="csX100" y="csY100"/>
                </a:cxn>
                <a:cxn ang="0">
                  <a:pos x="csX101" y="csY101"/>
                </a:cxn>
                <a:cxn ang="0">
                  <a:pos x="csX102" y="csY102"/>
                </a:cxn>
                <a:cxn ang="0">
                  <a:pos x="csX103" y="csY103"/>
                </a:cxn>
                <a:cxn ang="0">
                  <a:pos x="csX104" y="csY104"/>
                </a:cxn>
                <a:cxn ang="0">
                  <a:pos x="csX105" y="csY105"/>
                </a:cxn>
                <a:cxn ang="0">
                  <a:pos x="csX106" y="csY106"/>
                </a:cxn>
                <a:cxn ang="0">
                  <a:pos x="csX107" y="csY107"/>
                </a:cxn>
                <a:cxn ang="0">
                  <a:pos x="csX108" y="csY108"/>
                </a:cxn>
                <a:cxn ang="0">
                  <a:pos x="csX109" y="csY109"/>
                </a:cxn>
                <a:cxn ang="0">
                  <a:pos x="csX110" y="csY110"/>
                </a:cxn>
                <a:cxn ang="0">
                  <a:pos x="csX111" y="csY111"/>
                </a:cxn>
                <a:cxn ang="0">
                  <a:pos x="csX112" y="csY112"/>
                </a:cxn>
                <a:cxn ang="0">
                  <a:pos x="csX113" y="csY113"/>
                </a:cxn>
                <a:cxn ang="0">
                  <a:pos x="csX114" y="csY114"/>
                </a:cxn>
                <a:cxn ang="0">
                  <a:pos x="csX115" y="csY115"/>
                </a:cxn>
                <a:cxn ang="0">
                  <a:pos x="csX116" y="csY116"/>
                </a:cxn>
                <a:cxn ang="0">
                  <a:pos x="csX117" y="csY117"/>
                </a:cxn>
                <a:cxn ang="0">
                  <a:pos x="csX118" y="csY118"/>
                </a:cxn>
              </a:cxnLst>
              <a:rect l="l" t="t" r="r" b="b"/>
              <a:pathLst>
                <a:path w="357659" h="291476">
                  <a:moveTo>
                    <a:pt x="354781" y="103762"/>
                  </a:moveTo>
                  <a:cubicBezTo>
                    <a:pt x="342963" y="92036"/>
                    <a:pt x="323301" y="100882"/>
                    <a:pt x="317799" y="116516"/>
                  </a:cubicBezTo>
                  <a:cubicBezTo>
                    <a:pt x="317799" y="116516"/>
                    <a:pt x="313317" y="127727"/>
                    <a:pt x="313317" y="127727"/>
                  </a:cubicBezTo>
                  <a:lnTo>
                    <a:pt x="313317" y="41636"/>
                  </a:lnTo>
                  <a:cubicBezTo>
                    <a:pt x="313622" y="27030"/>
                    <a:pt x="297220" y="16745"/>
                    <a:pt x="284486" y="23636"/>
                  </a:cubicBezTo>
                  <a:cubicBezTo>
                    <a:pt x="287134" y="-1461"/>
                    <a:pt x="253617" y="-9587"/>
                    <a:pt x="245466" y="14173"/>
                  </a:cubicBezTo>
                  <a:cubicBezTo>
                    <a:pt x="232324" y="5945"/>
                    <a:pt x="214394" y="17362"/>
                    <a:pt x="215616" y="32996"/>
                  </a:cubicBezTo>
                  <a:cubicBezTo>
                    <a:pt x="203085" y="26002"/>
                    <a:pt x="186276" y="36596"/>
                    <a:pt x="186785" y="50996"/>
                  </a:cubicBezTo>
                  <a:cubicBezTo>
                    <a:pt x="186785" y="50996"/>
                    <a:pt x="186785" y="140585"/>
                    <a:pt x="186785" y="140585"/>
                  </a:cubicBezTo>
                  <a:cubicBezTo>
                    <a:pt x="184034" y="142745"/>
                    <a:pt x="181386" y="145110"/>
                    <a:pt x="178941" y="147785"/>
                  </a:cubicBezTo>
                  <a:cubicBezTo>
                    <a:pt x="176495" y="145007"/>
                    <a:pt x="173847" y="142642"/>
                    <a:pt x="171096" y="140585"/>
                  </a:cubicBezTo>
                  <a:lnTo>
                    <a:pt x="171096" y="50996"/>
                  </a:lnTo>
                  <a:cubicBezTo>
                    <a:pt x="171605" y="36493"/>
                    <a:pt x="154796" y="26002"/>
                    <a:pt x="142265" y="32996"/>
                  </a:cubicBezTo>
                  <a:cubicBezTo>
                    <a:pt x="143589" y="17362"/>
                    <a:pt x="125659" y="6047"/>
                    <a:pt x="112415" y="14173"/>
                  </a:cubicBezTo>
                  <a:cubicBezTo>
                    <a:pt x="104264" y="-9587"/>
                    <a:pt x="70747" y="-1461"/>
                    <a:pt x="73395" y="23636"/>
                  </a:cubicBezTo>
                  <a:cubicBezTo>
                    <a:pt x="60661" y="16745"/>
                    <a:pt x="44259" y="27030"/>
                    <a:pt x="44564" y="41636"/>
                  </a:cubicBezTo>
                  <a:cubicBezTo>
                    <a:pt x="44564" y="41636"/>
                    <a:pt x="44564" y="127522"/>
                    <a:pt x="44564" y="127522"/>
                  </a:cubicBezTo>
                  <a:lnTo>
                    <a:pt x="40082" y="116516"/>
                  </a:lnTo>
                  <a:cubicBezTo>
                    <a:pt x="35293" y="104687"/>
                    <a:pt x="25921" y="98207"/>
                    <a:pt x="14510" y="98516"/>
                  </a:cubicBezTo>
                  <a:cubicBezTo>
                    <a:pt x="5545" y="98825"/>
                    <a:pt x="-1077" y="105510"/>
                    <a:pt x="146" y="114767"/>
                  </a:cubicBezTo>
                  <a:cubicBezTo>
                    <a:pt x="146" y="114767"/>
                    <a:pt x="13797" y="193350"/>
                    <a:pt x="13797" y="193350"/>
                  </a:cubicBezTo>
                  <a:cubicBezTo>
                    <a:pt x="15427" y="200756"/>
                    <a:pt x="19197" y="207442"/>
                    <a:pt x="24698" y="212585"/>
                  </a:cubicBezTo>
                  <a:lnTo>
                    <a:pt x="47620" y="234287"/>
                  </a:lnTo>
                  <a:lnTo>
                    <a:pt x="47620" y="285716"/>
                  </a:lnTo>
                  <a:cubicBezTo>
                    <a:pt x="47620" y="288802"/>
                    <a:pt x="50167" y="291373"/>
                    <a:pt x="53224" y="291373"/>
                  </a:cubicBezTo>
                  <a:lnTo>
                    <a:pt x="148887" y="291373"/>
                  </a:lnTo>
                  <a:cubicBezTo>
                    <a:pt x="151943" y="291373"/>
                    <a:pt x="154490" y="288802"/>
                    <a:pt x="154490" y="285716"/>
                  </a:cubicBezTo>
                  <a:lnTo>
                    <a:pt x="154490" y="252699"/>
                  </a:lnTo>
                  <a:cubicBezTo>
                    <a:pt x="160806" y="258047"/>
                    <a:pt x="167734" y="263499"/>
                    <a:pt x="175579" y="269156"/>
                  </a:cubicBezTo>
                  <a:cubicBezTo>
                    <a:pt x="176597" y="269876"/>
                    <a:pt x="177718" y="270185"/>
                    <a:pt x="178839" y="270185"/>
                  </a:cubicBezTo>
                  <a:cubicBezTo>
                    <a:pt x="179959" y="270185"/>
                    <a:pt x="181080" y="269876"/>
                    <a:pt x="182099" y="269156"/>
                  </a:cubicBezTo>
                  <a:cubicBezTo>
                    <a:pt x="189943" y="263499"/>
                    <a:pt x="196973" y="257945"/>
                    <a:pt x="203187" y="252699"/>
                  </a:cubicBezTo>
                  <a:lnTo>
                    <a:pt x="203187" y="285819"/>
                  </a:lnTo>
                  <a:cubicBezTo>
                    <a:pt x="203187" y="288905"/>
                    <a:pt x="205734" y="291476"/>
                    <a:pt x="208791" y="291476"/>
                  </a:cubicBezTo>
                  <a:lnTo>
                    <a:pt x="304454" y="291476"/>
                  </a:lnTo>
                  <a:cubicBezTo>
                    <a:pt x="307510" y="291476"/>
                    <a:pt x="310057" y="288905"/>
                    <a:pt x="310057" y="285819"/>
                  </a:cubicBezTo>
                  <a:lnTo>
                    <a:pt x="310057" y="234390"/>
                  </a:lnTo>
                  <a:lnTo>
                    <a:pt x="332979" y="212687"/>
                  </a:lnTo>
                  <a:cubicBezTo>
                    <a:pt x="338481" y="207545"/>
                    <a:pt x="342148" y="200859"/>
                    <a:pt x="343880" y="193145"/>
                  </a:cubicBezTo>
                  <a:lnTo>
                    <a:pt x="357532" y="114459"/>
                  </a:lnTo>
                  <a:cubicBezTo>
                    <a:pt x="358041" y="110345"/>
                    <a:pt x="357022" y="106642"/>
                    <a:pt x="354577" y="103659"/>
                  </a:cubicBezTo>
                  <a:close/>
                  <a:moveTo>
                    <a:pt x="143589" y="280265"/>
                  </a:moveTo>
                  <a:lnTo>
                    <a:pt x="59031" y="280265"/>
                  </a:lnTo>
                  <a:lnTo>
                    <a:pt x="59031" y="232025"/>
                  </a:lnTo>
                  <a:cubicBezTo>
                    <a:pt x="59031" y="230482"/>
                    <a:pt x="58420" y="228939"/>
                    <a:pt x="57299" y="227910"/>
                  </a:cubicBezTo>
                  <a:lnTo>
                    <a:pt x="32543" y="204562"/>
                  </a:lnTo>
                  <a:cubicBezTo>
                    <a:pt x="28671" y="200962"/>
                    <a:pt x="26124" y="196230"/>
                    <a:pt x="25004" y="191293"/>
                  </a:cubicBezTo>
                  <a:lnTo>
                    <a:pt x="11454" y="113225"/>
                  </a:lnTo>
                  <a:cubicBezTo>
                    <a:pt x="11250" y="110345"/>
                    <a:pt x="12778" y="110242"/>
                    <a:pt x="15223" y="109830"/>
                  </a:cubicBezTo>
                  <a:cubicBezTo>
                    <a:pt x="23679" y="109522"/>
                    <a:pt x="27856" y="115590"/>
                    <a:pt x="29996" y="120733"/>
                  </a:cubicBezTo>
                  <a:lnTo>
                    <a:pt x="43851" y="155190"/>
                  </a:lnTo>
                  <a:cubicBezTo>
                    <a:pt x="45481" y="158893"/>
                    <a:pt x="48945" y="161773"/>
                    <a:pt x="53020" y="162082"/>
                  </a:cubicBezTo>
                  <a:cubicBezTo>
                    <a:pt x="67181" y="163213"/>
                    <a:pt x="70034" y="173705"/>
                    <a:pt x="70237" y="174836"/>
                  </a:cubicBezTo>
                  <a:cubicBezTo>
                    <a:pt x="71867" y="182036"/>
                    <a:pt x="82564" y="179773"/>
                    <a:pt x="81138" y="172470"/>
                  </a:cubicBezTo>
                  <a:cubicBezTo>
                    <a:pt x="79712" y="165887"/>
                    <a:pt x="72580" y="153442"/>
                    <a:pt x="55873" y="151282"/>
                  </a:cubicBezTo>
                  <a:lnTo>
                    <a:pt x="55873" y="41636"/>
                  </a:lnTo>
                  <a:cubicBezTo>
                    <a:pt x="55873" y="36699"/>
                    <a:pt x="59846" y="32687"/>
                    <a:pt x="64736" y="32687"/>
                  </a:cubicBezTo>
                  <a:cubicBezTo>
                    <a:pt x="69626" y="32996"/>
                    <a:pt x="73294" y="35876"/>
                    <a:pt x="73599" y="41533"/>
                  </a:cubicBezTo>
                  <a:cubicBezTo>
                    <a:pt x="73599" y="41533"/>
                    <a:pt x="73599" y="114150"/>
                    <a:pt x="73599" y="114150"/>
                  </a:cubicBezTo>
                  <a:cubicBezTo>
                    <a:pt x="73599" y="117236"/>
                    <a:pt x="76044" y="119807"/>
                    <a:pt x="79202" y="119807"/>
                  </a:cubicBezTo>
                  <a:cubicBezTo>
                    <a:pt x="82259" y="119807"/>
                    <a:pt x="84806" y="117236"/>
                    <a:pt x="84806" y="114150"/>
                  </a:cubicBezTo>
                  <a:lnTo>
                    <a:pt x="84806" y="41533"/>
                  </a:lnTo>
                  <a:cubicBezTo>
                    <a:pt x="84806" y="41533"/>
                    <a:pt x="84806" y="20036"/>
                    <a:pt x="84806" y="19933"/>
                  </a:cubicBezTo>
                  <a:cubicBezTo>
                    <a:pt x="85010" y="8207"/>
                    <a:pt x="102227" y="8207"/>
                    <a:pt x="102431" y="19933"/>
                  </a:cubicBezTo>
                  <a:cubicBezTo>
                    <a:pt x="102431" y="23430"/>
                    <a:pt x="102431" y="107567"/>
                    <a:pt x="102431" y="114150"/>
                  </a:cubicBezTo>
                  <a:cubicBezTo>
                    <a:pt x="102532" y="121556"/>
                    <a:pt x="113433" y="121556"/>
                    <a:pt x="113637" y="114150"/>
                  </a:cubicBezTo>
                  <a:cubicBezTo>
                    <a:pt x="113637" y="114150"/>
                    <a:pt x="113637" y="31556"/>
                    <a:pt x="113637" y="31556"/>
                  </a:cubicBezTo>
                  <a:cubicBezTo>
                    <a:pt x="113841" y="19830"/>
                    <a:pt x="131058" y="19830"/>
                    <a:pt x="131262" y="31556"/>
                  </a:cubicBezTo>
                  <a:cubicBezTo>
                    <a:pt x="131262" y="44310"/>
                    <a:pt x="131262" y="100265"/>
                    <a:pt x="131262" y="114150"/>
                  </a:cubicBezTo>
                  <a:cubicBezTo>
                    <a:pt x="131262" y="121556"/>
                    <a:pt x="142367" y="121659"/>
                    <a:pt x="142468" y="114150"/>
                  </a:cubicBezTo>
                  <a:cubicBezTo>
                    <a:pt x="142468" y="114150"/>
                    <a:pt x="142468" y="50687"/>
                    <a:pt x="142468" y="50687"/>
                  </a:cubicBezTo>
                  <a:cubicBezTo>
                    <a:pt x="142570" y="45853"/>
                    <a:pt x="146442" y="41945"/>
                    <a:pt x="151230" y="41945"/>
                  </a:cubicBezTo>
                  <a:cubicBezTo>
                    <a:pt x="156018" y="41945"/>
                    <a:pt x="160195" y="46059"/>
                    <a:pt x="160093" y="50893"/>
                  </a:cubicBezTo>
                  <a:cubicBezTo>
                    <a:pt x="160093" y="50893"/>
                    <a:pt x="160093" y="134002"/>
                    <a:pt x="160093" y="134002"/>
                  </a:cubicBezTo>
                  <a:cubicBezTo>
                    <a:pt x="133605" y="123202"/>
                    <a:pt x="105385" y="138322"/>
                    <a:pt x="104162" y="171647"/>
                  </a:cubicBezTo>
                  <a:cubicBezTo>
                    <a:pt x="103857" y="187796"/>
                    <a:pt x="111498" y="212070"/>
                    <a:pt x="143589" y="242722"/>
                  </a:cubicBezTo>
                  <a:lnTo>
                    <a:pt x="143589" y="280162"/>
                  </a:lnTo>
                  <a:close/>
                  <a:moveTo>
                    <a:pt x="179042" y="257739"/>
                  </a:moveTo>
                  <a:cubicBezTo>
                    <a:pt x="145015" y="233876"/>
                    <a:pt x="113230" y="197259"/>
                    <a:pt x="115267" y="171853"/>
                  </a:cubicBezTo>
                  <a:cubicBezTo>
                    <a:pt x="116693" y="135339"/>
                    <a:pt x="157037" y="133487"/>
                    <a:pt x="174560" y="160025"/>
                  </a:cubicBezTo>
                  <a:cubicBezTo>
                    <a:pt x="176699" y="162905"/>
                    <a:pt x="181487" y="162905"/>
                    <a:pt x="183627" y="160025"/>
                  </a:cubicBezTo>
                  <a:cubicBezTo>
                    <a:pt x="202678" y="132562"/>
                    <a:pt x="241289" y="136059"/>
                    <a:pt x="242920" y="171853"/>
                  </a:cubicBezTo>
                  <a:cubicBezTo>
                    <a:pt x="244957" y="197259"/>
                    <a:pt x="213069" y="233773"/>
                    <a:pt x="179144" y="257739"/>
                  </a:cubicBezTo>
                  <a:close/>
                  <a:moveTo>
                    <a:pt x="333183" y="190985"/>
                  </a:moveTo>
                  <a:cubicBezTo>
                    <a:pt x="332062" y="196230"/>
                    <a:pt x="329413" y="200859"/>
                    <a:pt x="325542" y="204459"/>
                  </a:cubicBezTo>
                  <a:lnTo>
                    <a:pt x="300786" y="227807"/>
                  </a:lnTo>
                  <a:cubicBezTo>
                    <a:pt x="299665" y="228836"/>
                    <a:pt x="299054" y="230379"/>
                    <a:pt x="299054" y="231922"/>
                  </a:cubicBezTo>
                  <a:lnTo>
                    <a:pt x="299054" y="280162"/>
                  </a:lnTo>
                  <a:lnTo>
                    <a:pt x="214598" y="280162"/>
                  </a:lnTo>
                  <a:lnTo>
                    <a:pt x="214598" y="242722"/>
                  </a:lnTo>
                  <a:cubicBezTo>
                    <a:pt x="246791" y="212173"/>
                    <a:pt x="254330" y="187899"/>
                    <a:pt x="254024" y="171647"/>
                  </a:cubicBezTo>
                  <a:cubicBezTo>
                    <a:pt x="252802" y="138322"/>
                    <a:pt x="224582" y="123099"/>
                    <a:pt x="198093" y="134002"/>
                  </a:cubicBezTo>
                  <a:lnTo>
                    <a:pt x="198093" y="50996"/>
                  </a:lnTo>
                  <a:cubicBezTo>
                    <a:pt x="198093" y="46162"/>
                    <a:pt x="202169" y="41945"/>
                    <a:pt x="206957" y="42047"/>
                  </a:cubicBezTo>
                  <a:cubicBezTo>
                    <a:pt x="211745" y="42047"/>
                    <a:pt x="215616" y="45956"/>
                    <a:pt x="215718" y="50790"/>
                  </a:cubicBezTo>
                  <a:lnTo>
                    <a:pt x="215718" y="114253"/>
                  </a:lnTo>
                  <a:cubicBezTo>
                    <a:pt x="215718" y="121659"/>
                    <a:pt x="226925" y="121659"/>
                    <a:pt x="226925" y="114253"/>
                  </a:cubicBezTo>
                  <a:cubicBezTo>
                    <a:pt x="226925" y="100059"/>
                    <a:pt x="226925" y="44722"/>
                    <a:pt x="226925" y="31659"/>
                  </a:cubicBezTo>
                  <a:cubicBezTo>
                    <a:pt x="227129" y="19933"/>
                    <a:pt x="244346" y="19933"/>
                    <a:pt x="244550" y="31659"/>
                  </a:cubicBezTo>
                  <a:cubicBezTo>
                    <a:pt x="244550" y="31659"/>
                    <a:pt x="244550" y="114253"/>
                    <a:pt x="244550" y="114253"/>
                  </a:cubicBezTo>
                  <a:cubicBezTo>
                    <a:pt x="244651" y="121659"/>
                    <a:pt x="255654" y="121659"/>
                    <a:pt x="255756" y="114253"/>
                  </a:cubicBezTo>
                  <a:cubicBezTo>
                    <a:pt x="255756" y="107362"/>
                    <a:pt x="255756" y="23842"/>
                    <a:pt x="255756" y="20036"/>
                  </a:cubicBezTo>
                  <a:cubicBezTo>
                    <a:pt x="255960" y="8310"/>
                    <a:pt x="273177" y="8310"/>
                    <a:pt x="273381" y="20036"/>
                  </a:cubicBezTo>
                  <a:cubicBezTo>
                    <a:pt x="273381" y="20036"/>
                    <a:pt x="273381" y="41636"/>
                    <a:pt x="273381" y="41636"/>
                  </a:cubicBezTo>
                  <a:lnTo>
                    <a:pt x="273381" y="114253"/>
                  </a:lnTo>
                  <a:cubicBezTo>
                    <a:pt x="273381" y="117339"/>
                    <a:pt x="275826" y="119910"/>
                    <a:pt x="278984" y="119910"/>
                  </a:cubicBezTo>
                  <a:cubicBezTo>
                    <a:pt x="282040" y="119910"/>
                    <a:pt x="284587" y="117339"/>
                    <a:pt x="284587" y="114253"/>
                  </a:cubicBezTo>
                  <a:lnTo>
                    <a:pt x="284587" y="41636"/>
                  </a:lnTo>
                  <a:cubicBezTo>
                    <a:pt x="284893" y="35979"/>
                    <a:pt x="288561" y="32996"/>
                    <a:pt x="293451" y="32687"/>
                  </a:cubicBezTo>
                  <a:cubicBezTo>
                    <a:pt x="298341" y="32687"/>
                    <a:pt x="302314" y="36699"/>
                    <a:pt x="302314" y="41636"/>
                  </a:cubicBezTo>
                  <a:lnTo>
                    <a:pt x="302314" y="151179"/>
                  </a:lnTo>
                  <a:cubicBezTo>
                    <a:pt x="285606" y="153442"/>
                    <a:pt x="278373" y="165887"/>
                    <a:pt x="277048" y="172470"/>
                  </a:cubicBezTo>
                  <a:cubicBezTo>
                    <a:pt x="275622" y="179773"/>
                    <a:pt x="286319" y="182139"/>
                    <a:pt x="287949" y="174836"/>
                  </a:cubicBezTo>
                  <a:cubicBezTo>
                    <a:pt x="287949" y="174733"/>
                    <a:pt x="290598" y="163316"/>
                    <a:pt x="305167" y="162082"/>
                  </a:cubicBezTo>
                  <a:cubicBezTo>
                    <a:pt x="307815" y="161876"/>
                    <a:pt x="310159" y="160642"/>
                    <a:pt x="311891" y="158687"/>
                  </a:cubicBezTo>
                  <a:cubicBezTo>
                    <a:pt x="313826" y="158687"/>
                    <a:pt x="327070" y="122585"/>
                    <a:pt x="328191" y="120630"/>
                  </a:cubicBezTo>
                  <a:cubicBezTo>
                    <a:pt x="330228" y="115487"/>
                    <a:pt x="334507" y="109419"/>
                    <a:pt x="342861" y="109727"/>
                  </a:cubicBezTo>
                  <a:cubicBezTo>
                    <a:pt x="345103" y="110036"/>
                    <a:pt x="346733" y="110242"/>
                    <a:pt x="346631" y="112813"/>
                  </a:cubicBezTo>
                  <a:cubicBezTo>
                    <a:pt x="346631" y="112813"/>
                    <a:pt x="333081" y="190882"/>
                    <a:pt x="333081" y="190882"/>
                  </a:cubicBezTo>
                  <a:close/>
                </a:path>
              </a:pathLst>
            </a:custGeom>
            <a:solidFill>
              <a:schemeClr val="bg1"/>
            </a:solidFill>
            <a:ln w="10069" cap="flat">
              <a:noFill/>
              <a:prstDash val="solid"/>
              <a:miter/>
            </a:ln>
          </p:spPr>
          <p:txBody>
            <a:bodyPr/>
            <a:lstStyle/>
            <a:p>
              <a:endParaRPr lang="en-GB"/>
            </a:p>
          </p:txBody>
        </p:sp>
      </p:grpSp>
    </p:spTree>
    <p:extLst>
      <p:ext uri="{BB962C8B-B14F-4D97-AF65-F5344CB8AC3E}">
        <p14:creationId xmlns:p14="http://schemas.microsoft.com/office/powerpoint/2010/main" val="2703788021"/>
      </p:ext>
    </p:extLst>
  </p:cSld>
  <p:clrMapOvr>
    <a:masterClrMapping/>
  </p:clrMapOvr>
  <p:extLst>
    <p:ext uri="{DCECCB84-F9BA-43D5-87BE-67443E8EF086}">
      <p15:sldGuideLst xmlns:p15="http://schemas.microsoft.com/office/powerpoint/2012/main">
        <p15:guide id="1" orient="horz" pos="54">
          <p15:clr>
            <a:srgbClr val="FBAE40"/>
          </p15:clr>
        </p15:guide>
        <p15:guide id="2" orient="horz" pos="4703">
          <p15:clr>
            <a:srgbClr val="FBAE40"/>
          </p15:clr>
        </p15:guide>
        <p15:guide id="4" pos="56">
          <p15:clr>
            <a:srgbClr val="FBAE40"/>
          </p15:clr>
        </p15:guide>
        <p15:guide id="5" pos="3254">
          <p15:clr>
            <a:srgbClr val="FBAE40"/>
          </p15:clr>
        </p15:guide>
        <p15:guide id="6" pos="1598">
          <p15:clr>
            <a:srgbClr val="FBAE40"/>
          </p15:clr>
        </p15:guide>
        <p15:guide id="7" pos="1712">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9707" y="1227223"/>
            <a:ext cx="5166492" cy="821763"/>
          </a:xfrm>
          <a:prstGeom prst="rect">
            <a:avLst/>
          </a:prstGeom>
        </p:spPr>
        <p:txBody>
          <a:bodyPr vert="horz" lIns="0" tIns="0" rIns="0" bIns="0" rtlCol="0">
            <a:spAutoFit/>
          </a:bodyPr>
          <a:lstStyle/>
          <a:p>
            <a:pPr lvl="0"/>
            <a:r>
              <a:rPr lang="en-GB"/>
              <a:t>Heading</a:t>
            </a:r>
          </a:p>
          <a:p>
            <a:pPr lvl="1"/>
            <a:r>
              <a:rPr lang="en-GB"/>
              <a:t>Body text</a:t>
            </a:r>
          </a:p>
          <a:p>
            <a:pPr lvl="2"/>
            <a:r>
              <a:rPr lang="en-GB"/>
              <a:t>Body text no spacing</a:t>
            </a:r>
          </a:p>
          <a:p>
            <a:pPr lvl="3"/>
            <a:r>
              <a:rPr lang="en-GB"/>
              <a:t>Body text italics</a:t>
            </a:r>
          </a:p>
          <a:p>
            <a:pPr lvl="4"/>
            <a:r>
              <a:rPr lang="en-GB"/>
              <a:t>Bullet </a:t>
            </a:r>
            <a:endParaRPr lang="en-US"/>
          </a:p>
        </p:txBody>
      </p:sp>
    </p:spTree>
    <p:extLst>
      <p:ext uri="{BB962C8B-B14F-4D97-AF65-F5344CB8AC3E}">
        <p14:creationId xmlns:p14="http://schemas.microsoft.com/office/powerpoint/2010/main" val="22353027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txStyles>
    <p:titleStyle>
      <a:lvl1pPr algn="l" defTabSz="1007943"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0" indent="0" algn="l" defTabSz="1007943" rtl="0" eaLnBrk="1" latinLnBrk="0" hangingPunct="1">
        <a:lnSpc>
          <a:spcPct val="90000"/>
        </a:lnSpc>
        <a:spcBef>
          <a:spcPts val="300"/>
        </a:spcBef>
        <a:spcAft>
          <a:spcPts val="300"/>
        </a:spcAft>
        <a:buFont typeface="Arial" panose="020B0604020202020204" pitchFamily="34" charset="0"/>
        <a:buNone/>
        <a:defRPr sz="1100" kern="1200">
          <a:solidFill>
            <a:schemeClr val="tx1"/>
          </a:solidFill>
          <a:latin typeface="+mj-lt"/>
          <a:ea typeface="+mn-ea"/>
          <a:cs typeface="+mn-cs"/>
        </a:defRPr>
      </a:lvl1pPr>
      <a:lvl2pPr marL="0" indent="0" algn="just" defTabSz="1007943" rtl="0" eaLnBrk="1" latinLnBrk="0" hangingPunct="1">
        <a:lnSpc>
          <a:spcPct val="90000"/>
        </a:lnSpc>
        <a:spcBef>
          <a:spcPts val="0"/>
        </a:spcBef>
        <a:spcAft>
          <a:spcPts val="300"/>
        </a:spcAft>
        <a:buFont typeface="Arial" panose="020B0604020202020204" pitchFamily="34" charset="0"/>
        <a:buNone/>
        <a:tabLst/>
        <a:defRPr sz="1000" kern="1200">
          <a:solidFill>
            <a:schemeClr val="tx1"/>
          </a:solidFill>
          <a:latin typeface="+mn-lt"/>
          <a:ea typeface="+mn-ea"/>
          <a:cs typeface="+mn-cs"/>
        </a:defRPr>
      </a:lvl2pPr>
      <a:lvl3pPr marL="0" indent="0" algn="just" defTabSz="1007943" rtl="0" eaLnBrk="1" latinLnBrk="0" hangingPunct="1">
        <a:lnSpc>
          <a:spcPct val="90000"/>
        </a:lnSpc>
        <a:spcBef>
          <a:spcPts val="0"/>
        </a:spcBef>
        <a:spcAft>
          <a:spcPts val="0"/>
        </a:spcAft>
        <a:buFont typeface="Arial" panose="020B0604020202020204" pitchFamily="34" charset="0"/>
        <a:buNone/>
        <a:tabLst/>
        <a:defRPr sz="1000" i="0" kern="1200">
          <a:solidFill>
            <a:schemeClr val="tx1"/>
          </a:solidFill>
          <a:latin typeface="+mn-lt"/>
          <a:ea typeface="+mn-ea"/>
          <a:cs typeface="+mn-cs"/>
        </a:defRPr>
      </a:lvl3pPr>
      <a:lvl4pPr marL="0" indent="0" algn="l" defTabSz="1007943" rtl="0" eaLnBrk="1" latinLnBrk="0" hangingPunct="1">
        <a:lnSpc>
          <a:spcPct val="90000"/>
        </a:lnSpc>
        <a:spcBef>
          <a:spcPts val="0"/>
        </a:spcBef>
        <a:spcAft>
          <a:spcPts val="300"/>
        </a:spcAft>
        <a:buFont typeface="Arial" panose="020B0604020202020204" pitchFamily="34" charset="0"/>
        <a:buNone/>
        <a:tabLst/>
        <a:defRPr sz="1000" i="1" kern="1200">
          <a:solidFill>
            <a:schemeClr val="tx1"/>
          </a:solidFill>
          <a:latin typeface="+mn-lt"/>
          <a:ea typeface="+mn-ea"/>
          <a:cs typeface="+mn-cs"/>
        </a:defRPr>
      </a:lvl4pPr>
      <a:lvl5pPr marL="88900" indent="-88900" algn="l" defTabSz="1007943" rtl="0" eaLnBrk="1" latinLnBrk="0" hangingPunct="1">
        <a:lnSpc>
          <a:spcPct val="90000"/>
        </a:lnSpc>
        <a:spcBef>
          <a:spcPts val="0"/>
        </a:spcBef>
        <a:spcAft>
          <a:spcPts val="300"/>
        </a:spcAft>
        <a:buFont typeface="Arial" panose="020B0604020202020204" pitchFamily="34" charset="0"/>
        <a:buChar char="•"/>
        <a:tabLst/>
        <a:defRPr sz="1000"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rcaos.org.uk/lent2026" TargetMode="External"/><Relationship Id="rId7" Type="http://schemas.microsoft.com/office/2018/10/relationships/comments" Target="../comments/modernComment_114_1052839.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vineyardcommunity.org/vacancies" TargetMode="External"/><Relationship Id="rId5" Type="http://schemas.openxmlformats.org/officeDocument/2006/relationships/hyperlink" Target="https://www.wintershall.org.uk/event/the-passion-of-jesus-2026/" TargetMode="External"/><Relationship Id="rId4" Type="http://schemas.openxmlformats.org/officeDocument/2006/relationships/hyperlink" Target="https://rcaos.org.uk/ambassadorsforchris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BD8FF-060A-6FD4-BA14-E2100B980F81}"/>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64DD474A-4895-C110-CC8D-32FEAC712ED0}"/>
              </a:ext>
            </a:extLst>
          </p:cNvPr>
          <p:cNvSpPr>
            <a:spLocks noGrp="1"/>
          </p:cNvSpPr>
          <p:nvPr>
            <p:ph type="body" sz="quarter" idx="11"/>
          </p:nvPr>
        </p:nvSpPr>
        <p:spPr>
          <a:xfrm>
            <a:off x="1854200" y="1585335"/>
            <a:ext cx="1619250" cy="5880678"/>
          </a:xfrm>
        </p:spPr>
        <p:txBody>
          <a:bodyPr/>
          <a:lstStyle/>
          <a:p>
            <a:r>
              <a:rPr lang="en-GB"/>
              <a:t>As we enter the threshold of Passiontide, the Church begins to draw our attention with greater intensity towards the mystery of the Lord’s Passion. The horizon narrows. The days become more searching. The Gospel for this Sunday places before us a sign that stands very near the Cross, and already carries within it the tension of what is to come. Before we accompany the Lord into the solemn events of His Passion, we are first asked to listen for His voice.</a:t>
            </a:r>
          </a:p>
          <a:p>
            <a:r>
              <a:rPr lang="en-GB"/>
              <a:t>Among the Gospel accounts of the dead being restored to life, the raising of Lazarus has a striking distinctiveness. Here the Lord does not simply act. He calls. He speaks the name of the one who lies in the darkness: “Lazarus, come out.” There is something deeply arresting in that moment. The miracle is not only that a dead man returns to life. It is also that a human being hears the voice of the Son of God addressed to him personally, and in that voice receives life again. Lazarus is called by name, and called into life.</a:t>
            </a:r>
          </a:p>
          <a:p>
            <a:r>
              <a:rPr lang="en-GB"/>
              <a:t>That detail carries particular force at this point in Lent. Passiontide begins by reminding us that the work of Christ is never vague, general, or impersonal. The Lord who</a:t>
            </a:r>
          </a:p>
        </p:txBody>
      </p:sp>
      <p:sp>
        <p:nvSpPr>
          <p:cNvPr id="10" name="Text Placeholder 9">
            <a:extLst>
              <a:ext uri="{FF2B5EF4-FFF2-40B4-BE49-F238E27FC236}">
                <a16:creationId xmlns:a16="http://schemas.microsoft.com/office/drawing/2014/main" id="{C7AB6092-1C9F-E131-36C5-15276E3603AF}"/>
              </a:ext>
            </a:extLst>
          </p:cNvPr>
          <p:cNvSpPr>
            <a:spLocks noGrp="1"/>
          </p:cNvSpPr>
          <p:nvPr>
            <p:ph type="body" sz="quarter" idx="12"/>
          </p:nvPr>
        </p:nvSpPr>
        <p:spPr>
          <a:xfrm>
            <a:off x="3636963" y="1593273"/>
            <a:ext cx="1619250" cy="5880677"/>
          </a:xfrm>
        </p:spPr>
        <p:txBody>
          <a:bodyPr/>
          <a:lstStyle/>
          <a:p>
            <a:r>
              <a:rPr lang="en-GB"/>
              <a:t>goes freely towards His Passion goes there for persons, not abstractions. He knows the name of each one for whom He will suffer. He calls each one with a clarity that reaches even into places of weariness, fear, habit, and spiritual lethargy. Before there is any response from us, there is first His summons. Before there is any offering, there is first His call.</a:t>
            </a:r>
          </a:p>
          <a:p>
            <a:r>
              <a:rPr lang="en-GB"/>
              <a:t>This gives a fitting light for the final week of our Planned Giving campaign. Stewardship begins neither in duty alone nor in institutional necessity, important though both may be. It begins in the recognition that the Lord has called each of us by name into this parish family, and that His call always asks for an answer. To belong to the Church is to be known by Him, and to be summoned into life, service, generosity, and love.</a:t>
            </a:r>
          </a:p>
          <a:p>
            <a:r>
              <a:rPr lang="en-GB"/>
              <a:t>This Sunday, as we act on the fruit of our discernment, we do so in that spirit. We do not merely decide what to give. We respond to the One who calls us personally. The question before us is therefore both simple and profound: now that the Lord has called us by name, what shall each of us place in His hands for the life of this parish and the service of His people? </a:t>
            </a:r>
          </a:p>
          <a:p>
            <a:endParaRPr lang="en-GB"/>
          </a:p>
        </p:txBody>
      </p:sp>
      <p:sp>
        <p:nvSpPr>
          <p:cNvPr id="2" name="Text Placeholder 1">
            <a:extLst>
              <a:ext uri="{FF2B5EF4-FFF2-40B4-BE49-F238E27FC236}">
                <a16:creationId xmlns:a16="http://schemas.microsoft.com/office/drawing/2014/main" id="{3B17B3DA-CDB7-F66B-76D0-A6811BBEE462}"/>
              </a:ext>
            </a:extLst>
          </p:cNvPr>
          <p:cNvSpPr>
            <a:spLocks noGrp="1"/>
          </p:cNvSpPr>
          <p:nvPr>
            <p:ph type="body" sz="quarter" idx="13"/>
          </p:nvPr>
        </p:nvSpPr>
        <p:spPr>
          <a:xfrm>
            <a:off x="1333007" y="781939"/>
            <a:ext cx="3708000" cy="138499"/>
          </a:xfrm>
        </p:spPr>
        <p:txBody>
          <a:bodyPr/>
          <a:lstStyle/>
          <a:p>
            <a:r>
              <a:rPr lang="en-GB"/>
              <a:t>Sunday 22nd March 2026 | Fifth Sunday of Lent | Mass Book p170</a:t>
            </a:r>
          </a:p>
        </p:txBody>
      </p:sp>
      <p:graphicFrame>
        <p:nvGraphicFramePr>
          <p:cNvPr id="4" name="Table 3">
            <a:extLst>
              <a:ext uri="{FF2B5EF4-FFF2-40B4-BE49-F238E27FC236}">
                <a16:creationId xmlns:a16="http://schemas.microsoft.com/office/drawing/2014/main" id="{F9C0179A-67F9-75A7-175B-D59AC24DE03A}"/>
              </a:ext>
            </a:extLst>
          </p:cNvPr>
          <p:cNvGraphicFramePr>
            <a:graphicFrameLocks noGrp="1"/>
          </p:cNvGraphicFramePr>
          <p:nvPr>
            <p:extLst>
              <p:ext uri="{D42A27DB-BD31-4B8C-83A1-F6EECF244321}">
                <p14:modId xmlns:p14="http://schemas.microsoft.com/office/powerpoint/2010/main" val="2890556990"/>
              </p:ext>
            </p:extLst>
          </p:nvPr>
        </p:nvGraphicFramePr>
        <p:xfrm>
          <a:off x="179389" y="1225223"/>
          <a:ext cx="1547811" cy="6240799"/>
        </p:xfrm>
        <a:graphic>
          <a:graphicData uri="http://schemas.openxmlformats.org/drawingml/2006/table">
            <a:tbl>
              <a:tblPr firstRow="1" firstCol="1" bandRow="1"/>
              <a:tblGrid>
                <a:gridCol w="453290">
                  <a:extLst>
                    <a:ext uri="{9D8B030D-6E8A-4147-A177-3AD203B41FA5}">
                      <a16:colId xmlns:a16="http://schemas.microsoft.com/office/drawing/2014/main" val="4067924765"/>
                    </a:ext>
                  </a:extLst>
                </a:gridCol>
                <a:gridCol w="1094521">
                  <a:extLst>
                    <a:ext uri="{9D8B030D-6E8A-4147-A177-3AD203B41FA5}">
                      <a16:colId xmlns:a16="http://schemas.microsoft.com/office/drawing/2014/main" val="4122666289"/>
                    </a:ext>
                  </a:extLst>
                </a:gridCol>
              </a:tblGrid>
              <a:tr h="421956">
                <a:tc gridSpan="2">
                  <a:txBody>
                    <a:bodyPr/>
                    <a:lstStyle/>
                    <a:p>
                      <a:pPr marL="0" indent="0" algn="ctr" defTabSz="1007943" rtl="0" eaLnBrk="1" latinLnBrk="0" hangingPunct="1">
                        <a:lnSpc>
                          <a:spcPct val="90000"/>
                        </a:lnSpc>
                        <a:spcBef>
                          <a:spcPts val="300"/>
                        </a:spcBef>
                        <a:spcAft>
                          <a:spcPts val="300"/>
                        </a:spcAft>
                        <a:buFont typeface="Arial" panose="020B0604020202020204" pitchFamily="34" charset="0"/>
                        <a:buNone/>
                      </a:pPr>
                      <a:r>
                        <a:rPr lang="en-GB" sz="1100" kern="1200">
                          <a:solidFill>
                            <a:schemeClr val="tx1"/>
                          </a:solidFill>
                          <a:latin typeface="+mj-lt"/>
                          <a:ea typeface="+mn-ea"/>
                          <a:cs typeface="+mn-cs"/>
                        </a:rPr>
                        <a:t>MASS INTENTIONS </a:t>
                      </a:r>
                      <a:br>
                        <a:rPr lang="en-GB" sz="1100" kern="1200">
                          <a:solidFill>
                            <a:schemeClr val="tx1"/>
                          </a:solidFill>
                          <a:latin typeface="+mj-lt"/>
                          <a:ea typeface="+mn-ea"/>
                          <a:cs typeface="+mn-cs"/>
                        </a:rPr>
                      </a:br>
                      <a:r>
                        <a:rPr lang="en-GB" sz="1100" kern="1200">
                          <a:solidFill>
                            <a:schemeClr val="tx1"/>
                          </a:solidFill>
                          <a:latin typeface="+mj-lt"/>
                          <a:ea typeface="+mn-ea"/>
                          <a:cs typeface="+mn-cs"/>
                        </a:rPr>
                        <a:t>&amp; FEASTS</a:t>
                      </a:r>
                    </a:p>
                  </a:txBody>
                  <a:tcPr marL="6739" marR="0" marT="54000" marB="54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3099902712"/>
                  </a:ext>
                </a:extLst>
              </a:tr>
              <a:tr h="194012">
                <a:tc gridSpan="2">
                  <a:txBody>
                    <a:bodyPr/>
                    <a:lstStyle/>
                    <a:p>
                      <a:pPr marL="0" marR="0" indent="0" algn="l" defTabSz="1007943" rtl="0" eaLnBrk="1" fontAlgn="auto" latinLnBrk="0" hangingPunct="1">
                        <a:lnSpc>
                          <a:spcPct val="100000"/>
                        </a:lnSpc>
                        <a:spcBef>
                          <a:spcPts val="300"/>
                        </a:spcBef>
                        <a:spcAft>
                          <a:spcPts val="0"/>
                        </a:spcAft>
                        <a:buClrTx/>
                        <a:buSzTx/>
                        <a:buFontTx/>
                        <a:buNone/>
                        <a:tabLst/>
                        <a:defRPr/>
                      </a:pP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SUNDAY 22nd March </a:t>
                      </a:r>
                      <a:endParaRPr lang="en-GB" sz="1050" kern="100">
                        <a:effectLst/>
                        <a:latin typeface="Segoe UI Semibold" panose="020B0702040204020203" pitchFamily="34" charset="0"/>
                        <a:ea typeface="Calibri" panose="020F0502020204030204" pitchFamily="34" charset="0"/>
                        <a:cs typeface="Segoe UI Light"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3781283373"/>
                  </a:ext>
                </a:extLst>
              </a:tr>
              <a:tr h="162624">
                <a:tc gridSpan="2">
                  <a:txBody>
                    <a:bodyPr/>
                    <a:lstStyle/>
                    <a:p>
                      <a:pPr marL="0" marR="0" lvl="0" indent="0" algn="l" defTabSz="1007943" rtl="0" eaLnBrk="1" fontAlgn="auto" latinLnBrk="0" hangingPunct="1">
                        <a:lnSpc>
                          <a:spcPct val="100000"/>
                        </a:lnSpc>
                        <a:spcBef>
                          <a:spcPts val="100"/>
                        </a:spcBef>
                        <a:spcAft>
                          <a:spcPts val="0"/>
                        </a:spcAft>
                        <a:buClrTx/>
                        <a:buSzTx/>
                        <a:buFontTx/>
                        <a:buNone/>
                        <a:tabLst/>
                        <a:defRPr/>
                      </a:pPr>
                      <a:r>
                        <a:rPr kumimoji="0" lang="en-GB" sz="800" b="0" i="1" u="none" strike="noStrike" kern="100" cap="none" spc="0" normalizeH="0" baseline="0" noProof="0">
                          <a:ln>
                            <a:noFill/>
                          </a:ln>
                          <a:solidFill>
                            <a:prstClr val="black"/>
                          </a:solidFill>
                          <a:effectLst/>
                          <a:uLnTx/>
                          <a:uFillTx/>
                          <a:latin typeface="Segoe UI Light" panose="020B0502040204020203" pitchFamily="34" charset="0"/>
                          <a:ea typeface="Calibri" panose="020F0502020204030204" pitchFamily="34" charset="0"/>
                          <a:cs typeface="Segoe UI" panose="020B0502040204020203" pitchFamily="34" charset="0"/>
                        </a:rPr>
                        <a:t>(p) Fifth Sunday of Lent (A)</a:t>
                      </a: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2859055809"/>
                  </a:ext>
                </a:extLst>
              </a:tr>
              <a:tr h="319563">
                <a:tc>
                  <a:txBody>
                    <a:bodyPr/>
                    <a:lstStyle/>
                    <a:p>
                      <a:pPr>
                        <a:lnSpc>
                          <a:spcPct val="90000"/>
                        </a:lnSpc>
                        <a:buNone/>
                      </a:pPr>
                      <a:r>
                        <a:rPr lang="en-GB" sz="1000" kern="100">
                          <a:effectLst/>
                          <a:latin typeface="Segoe UI Light" panose="020B0502040204020203" pitchFamily="34" charset="0"/>
                          <a:ea typeface="Calibri" panose="020F0502020204030204" pitchFamily="34" charset="0"/>
                          <a:cs typeface="Segoe UI" panose="020B0502040204020203" pitchFamily="34" charset="0"/>
                        </a:rPr>
                        <a:t>8:30am</a:t>
                      </a:r>
                    </a:p>
                  </a:txBody>
                  <a:tcPr marL="6739" marR="0" marT="18000" marB="1800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1007943" rtl="0" eaLnBrk="1" fontAlgn="auto" latinLnBrk="0" hangingPunct="1">
                        <a:lnSpc>
                          <a:spcPct val="90000"/>
                        </a:lnSpc>
                        <a:spcBef>
                          <a:spcPts val="0"/>
                        </a:spcBef>
                        <a:spcAft>
                          <a:spcPts val="0"/>
                        </a:spcAft>
                        <a:buClrTx/>
                        <a:buSzTx/>
                        <a:buFontTx/>
                        <a:buNone/>
                        <a:tabLst/>
                        <a:defRPr/>
                      </a:pPr>
                      <a:r>
                        <a:rPr lang="en-GB" sz="1000" kern="100">
                          <a:effectLst/>
                          <a:latin typeface="Segoe UI Light" panose="020B0502040204020203" pitchFamily="34" charset="0"/>
                          <a:ea typeface="Calibri" panose="020F0502020204030204" pitchFamily="34" charset="0"/>
                          <a:cs typeface="Segoe UI" panose="020B0502040204020203" pitchFamily="34" charset="0"/>
                        </a:rPr>
                        <a:t>Anneliese Sullivan RIP</a:t>
                      </a:r>
                    </a:p>
                  </a:txBody>
                  <a:tcPr marL="6739" marR="0" marT="18000" marB="18000">
                    <a:lnL>
                      <a:noFill/>
                    </a:lnL>
                    <a:lnR w="12700" cap="flat" cmpd="sng" algn="ctr">
                      <a:noFill/>
                      <a:prstDash val="solid"/>
                      <a:round/>
                      <a:headEnd type="none" w="med" len="med"/>
                      <a:tailEnd type="none" w="med" len="med"/>
                    </a:lnR>
                    <a:lnT w="12700" cmpd="sng">
                      <a:noFill/>
                      <a:prstDash val="solid"/>
                    </a:lnT>
                    <a:lnB>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837996995"/>
                  </a:ext>
                </a:extLst>
              </a:tr>
              <a:tr h="225069">
                <a:tc>
                  <a:txBody>
                    <a:bodyPr/>
                    <a:lstStyle/>
                    <a:p>
                      <a:pPr>
                        <a:lnSpc>
                          <a:spcPct val="90000"/>
                        </a:lnSpc>
                        <a:buNone/>
                      </a:pPr>
                      <a:r>
                        <a:rPr lang="en-GB" sz="1000" kern="100">
                          <a:effectLst/>
                          <a:latin typeface="Segoe UI Light" panose="020B0502040204020203" pitchFamily="34" charset="0"/>
                          <a:ea typeface="Calibri" panose="020F0502020204030204" pitchFamily="34" charset="0"/>
                          <a:cs typeface="Segoe UI" panose="020B0502040204020203" pitchFamily="34" charset="0"/>
                        </a:rPr>
                        <a:t>10:30am</a:t>
                      </a:r>
                    </a:p>
                  </a:txBody>
                  <a:tcPr marL="6739" marR="0" marT="18000" marB="1800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lumMod val="85000"/>
                      </a:schemeClr>
                    </a:solidFill>
                  </a:tcPr>
                </a:tc>
                <a:tc>
                  <a:txBody>
                    <a:bodyPr/>
                    <a:lstStyle/>
                    <a:p>
                      <a:pPr>
                        <a:lnSpc>
                          <a:spcPct val="90000"/>
                        </a:lnSpc>
                        <a:buNone/>
                      </a:pPr>
                      <a:r>
                        <a:rPr lang="en-GB" sz="1000" kern="100">
                          <a:solidFill>
                            <a:prstClr val="black"/>
                          </a:solidFill>
                          <a:latin typeface="Segoe UI Light" panose="020B0502040204020203" pitchFamily="34" charset="0"/>
                          <a:cs typeface="Segoe UI" panose="020B0502040204020203" pitchFamily="34" charset="0"/>
                        </a:rPr>
                        <a:t>Brenda Kendrick RIP</a:t>
                      </a:r>
                    </a:p>
                  </a:txBody>
                  <a:tcPr marL="6739" marR="0" marT="18000" marB="1800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013468850"/>
                  </a:ext>
                </a:extLst>
              </a:tr>
              <a:tr h="178318">
                <a:tc>
                  <a:txBody>
                    <a:bodyPr/>
                    <a:lstStyle/>
                    <a:p>
                      <a:pPr>
                        <a:lnSpc>
                          <a:spcPct val="90000"/>
                        </a:lnSpc>
                        <a:buNone/>
                      </a:pPr>
                      <a:r>
                        <a:rPr lang="en-GB" sz="1000" kern="100">
                          <a:effectLst/>
                          <a:latin typeface="Segoe UI Light" panose="020B0502040204020203" pitchFamily="34" charset="0"/>
                          <a:ea typeface="Calibri" panose="020F0502020204030204" pitchFamily="34" charset="0"/>
                          <a:cs typeface="Segoe UI" panose="020B0502040204020203" pitchFamily="34" charset="0"/>
                        </a:rPr>
                        <a:t>6:30pm</a:t>
                      </a:r>
                    </a:p>
                  </a:txBody>
                  <a:tcPr marL="6739" marR="0" marT="18000" marB="1800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lumMod val="85000"/>
                      </a:schemeClr>
                    </a:solidFill>
                  </a:tcPr>
                </a:tc>
                <a:tc>
                  <a:txBody>
                    <a:bodyPr/>
                    <a:lstStyle/>
                    <a:p>
                      <a:pPr defTabSz="1007943">
                        <a:lnSpc>
                          <a:spcPct val="90000"/>
                        </a:lnSpc>
                        <a:spcBef>
                          <a:spcPts val="100"/>
                        </a:spcBef>
                        <a:defRPr/>
                      </a:pPr>
                      <a:r>
                        <a:rPr lang="en-GB" sz="1000" kern="100">
                          <a:solidFill>
                            <a:prstClr val="black"/>
                          </a:solidFill>
                          <a:latin typeface="Segoe UI Light" panose="020B0502040204020203" pitchFamily="34" charset="0"/>
                          <a:cs typeface="Segoe UI" panose="020B0502040204020203" pitchFamily="34" charset="0"/>
                        </a:rPr>
                        <a:t>Stasia </a:t>
                      </a:r>
                      <a:r>
                        <a:rPr lang="en-GB" sz="1000" kern="100" err="1">
                          <a:solidFill>
                            <a:prstClr val="black"/>
                          </a:solidFill>
                          <a:latin typeface="Segoe UI Light" panose="020B0502040204020203" pitchFamily="34" charset="0"/>
                          <a:cs typeface="Segoe UI" panose="020B0502040204020203" pitchFamily="34" charset="0"/>
                        </a:rPr>
                        <a:t>Czorniak</a:t>
                      </a:r>
                      <a:r>
                        <a:rPr lang="en-GB" sz="1000" kern="100">
                          <a:solidFill>
                            <a:prstClr val="black"/>
                          </a:solidFill>
                          <a:latin typeface="Segoe UI Light" panose="020B0502040204020203" pitchFamily="34" charset="0"/>
                          <a:cs typeface="Segoe UI" panose="020B0502040204020203" pitchFamily="34" charset="0"/>
                        </a:rPr>
                        <a:t> RIP</a:t>
                      </a:r>
                    </a:p>
                  </a:txBody>
                  <a:tcPr marL="6739" marR="0" marT="18000" marB="1800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963887051"/>
                  </a:ext>
                </a:extLst>
              </a:tr>
              <a:tr h="194012">
                <a:tc gridSpan="2">
                  <a:txBody>
                    <a:bodyPr/>
                    <a:lstStyle/>
                    <a:p>
                      <a:pPr>
                        <a:spcBef>
                          <a:spcPts val="300"/>
                        </a:spcBef>
                        <a:buNone/>
                      </a:pP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MONDAY 23</a:t>
                      </a:r>
                      <a:r>
                        <a:rPr lang="en-GB" sz="1000" kern="100" baseline="30000">
                          <a:effectLst/>
                          <a:latin typeface="Segoe UI Semibold" panose="020B0702040204020203" pitchFamily="34" charset="0"/>
                          <a:ea typeface="Calibri" panose="020F0502020204030204" pitchFamily="34" charset="0"/>
                          <a:cs typeface="Segoe UI Light" panose="020B0502040204020203" pitchFamily="34" charset="0"/>
                        </a:rPr>
                        <a:t>rd</a:t>
                      </a: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 </a:t>
                      </a:r>
                      <a:r>
                        <a:rPr lang="en-GB" sz="1000" kern="100">
                          <a:solidFill>
                            <a:prstClr val="black"/>
                          </a:solidFill>
                          <a:latin typeface="Segoe UI Semibold" panose="020B0702040204020203" pitchFamily="34" charset="0"/>
                          <a:cs typeface="Segoe UI Light" panose="020B0502040204020203" pitchFamily="34" charset="0"/>
                        </a:rPr>
                        <a:t>March </a:t>
                      </a:r>
                      <a:endParaRPr lang="en-GB" sz="1000" kern="100">
                        <a:effectLst/>
                        <a:latin typeface="Segoe UI Semibold" panose="020B0702040204020203" pitchFamily="34" charset="0"/>
                        <a:ea typeface="Calibri" panose="020F0502020204030204" pitchFamily="34" charset="0"/>
                        <a:cs typeface="Segoe UI Light"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lnT w="12700" cmpd="sng">
                      <a:noFill/>
                      <a:prstDash val="solid"/>
                    </a:lnT>
                  </a:tcPr>
                </a:tc>
                <a:extLst>
                  <a:ext uri="{0D108BD9-81ED-4DB2-BD59-A6C34878D82A}">
                    <a16:rowId xmlns:a16="http://schemas.microsoft.com/office/drawing/2014/main" val="3269319363"/>
                  </a:ext>
                </a:extLst>
              </a:tr>
              <a:tr h="162624">
                <a:tc gridSpan="2">
                  <a:txBody>
                    <a:bodyPr/>
                    <a:lstStyle/>
                    <a:p>
                      <a:pPr marL="0" marR="0" lvl="0" indent="0" algn="l" defTabSz="1007943" rtl="0" eaLnBrk="1" fontAlgn="auto" latinLnBrk="0" hangingPunct="1">
                        <a:lnSpc>
                          <a:spcPct val="100000"/>
                        </a:lnSpc>
                        <a:spcBef>
                          <a:spcPts val="300"/>
                        </a:spcBef>
                        <a:spcAft>
                          <a:spcPts val="0"/>
                        </a:spcAft>
                        <a:buClrTx/>
                        <a:buSzTx/>
                        <a:buFontTx/>
                        <a:buNone/>
                        <a:tabLst/>
                        <a:defRPr/>
                      </a:pPr>
                      <a:r>
                        <a:rPr kumimoji="0" lang="en-GB" sz="800" b="0" i="1" u="none" strike="noStrike" kern="100" cap="none" spc="0" normalizeH="0" baseline="0" noProof="0">
                          <a:ln>
                            <a:noFill/>
                          </a:ln>
                          <a:solidFill>
                            <a:prstClr val="black"/>
                          </a:solidFill>
                          <a:effectLst/>
                          <a:uLnTx/>
                          <a:uFillTx/>
                          <a:latin typeface="Segoe UI Light" panose="020B0502040204020203" pitchFamily="34" charset="0"/>
                          <a:ea typeface="+mn-ea"/>
                          <a:cs typeface="Segoe UI" panose="020B0502040204020203" pitchFamily="34" charset="0"/>
                        </a:rPr>
                        <a:t>(p) Feria</a:t>
                      </a:r>
                      <a:endParaRPr kumimoji="0" lang="en-GB" sz="800" b="0" i="1" u="none" strike="noStrike" kern="100" cap="none" spc="0" normalizeH="0" baseline="0" noProof="0">
                        <a:ln>
                          <a:noFill/>
                        </a:ln>
                        <a:solidFill>
                          <a:srgbClr val="FF0000"/>
                        </a:solidFill>
                        <a:effectLst/>
                        <a:uLnTx/>
                        <a:uFillTx/>
                        <a:latin typeface="Segoe UI Light" panose="020B0502040204020203" pitchFamily="34" charset="0"/>
                        <a:ea typeface="+mn-ea"/>
                        <a:cs typeface="Segoe UI"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2767789271"/>
                  </a:ext>
                </a:extLst>
              </a:tr>
              <a:tr h="178318">
                <a:tc gridSpan="2">
                  <a:txBody>
                    <a:bodyPr/>
                    <a:lstStyle/>
                    <a:p>
                      <a:pPr defTabSz="1007943">
                        <a:lnSpc>
                          <a:spcPct val="90000"/>
                        </a:lnSpc>
                        <a:spcBef>
                          <a:spcPts val="100"/>
                        </a:spcBef>
                        <a:defRPr/>
                      </a:pPr>
                      <a:r>
                        <a:rPr lang="en-GB" sz="1000" kern="100">
                          <a:solidFill>
                            <a:prstClr val="black"/>
                          </a:solidFill>
                          <a:latin typeface="Segoe UI Light" panose="020B0502040204020203" pitchFamily="34" charset="0"/>
                          <a:cs typeface="Segoe UI" panose="020B0502040204020203" pitchFamily="34" charset="0"/>
                        </a:rPr>
                        <a:t>Fr Anthony Logan RIP</a:t>
                      </a: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1458071594"/>
                  </a:ext>
                </a:extLst>
              </a:tr>
              <a:tr h="194012">
                <a:tc gridSpan="2">
                  <a:txBody>
                    <a:bodyPr/>
                    <a:lstStyle/>
                    <a:p>
                      <a:pPr>
                        <a:spcBef>
                          <a:spcPts val="300"/>
                        </a:spcBef>
                        <a:buNone/>
                      </a:pP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TUESDAY 24</a:t>
                      </a:r>
                      <a:r>
                        <a:rPr lang="en-GB" sz="1000" kern="100" baseline="30000">
                          <a:effectLst/>
                          <a:latin typeface="Segoe UI Semibold" panose="020B0702040204020203" pitchFamily="34" charset="0"/>
                          <a:ea typeface="Calibri" panose="020F0502020204030204" pitchFamily="34" charset="0"/>
                          <a:cs typeface="Segoe UI Light" panose="020B0502040204020203" pitchFamily="34" charset="0"/>
                        </a:rPr>
                        <a:t>th</a:t>
                      </a: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 </a:t>
                      </a:r>
                      <a:r>
                        <a:rPr lang="en-GB" sz="1000" kern="100">
                          <a:solidFill>
                            <a:prstClr val="black"/>
                          </a:solidFill>
                          <a:latin typeface="Segoe UI Semibold" panose="020B0702040204020203" pitchFamily="34" charset="0"/>
                          <a:cs typeface="Segoe UI Light" panose="020B0502040204020203" pitchFamily="34" charset="0"/>
                        </a:rPr>
                        <a:t>March</a:t>
                      </a:r>
                      <a:endParaRPr lang="en-GB" sz="1000" kern="100">
                        <a:effectLst/>
                        <a:latin typeface="Segoe UI Semibold" panose="020B0702040204020203" pitchFamily="34" charset="0"/>
                        <a:ea typeface="Calibri" panose="020F0502020204030204" pitchFamily="34" charset="0"/>
                        <a:cs typeface="Segoe UI Light"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3737680868"/>
                  </a:ext>
                </a:extLst>
              </a:tr>
              <a:tr h="162624">
                <a:tc gridSpan="2">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kumimoji="0" lang="en-GB" sz="800" b="0" i="1" u="none" strike="noStrike" kern="100" cap="none" spc="0" normalizeH="0" baseline="0" noProof="0">
                          <a:ln>
                            <a:noFill/>
                          </a:ln>
                          <a:solidFill>
                            <a:prstClr val="black"/>
                          </a:solidFill>
                          <a:effectLst/>
                          <a:uLnTx/>
                          <a:uFillTx/>
                          <a:latin typeface="Segoe UI Light" panose="020B0502040204020203" pitchFamily="34" charset="0"/>
                          <a:ea typeface="+mn-ea"/>
                          <a:cs typeface="Segoe UI" panose="020B0502040204020203" pitchFamily="34" charset="0"/>
                        </a:rPr>
                        <a:t>(p) Feria</a:t>
                      </a:r>
                      <a:endParaRPr lang="en-GB" sz="800" i="1" kern="100">
                        <a:effectLst/>
                        <a:latin typeface="Segoe UI Light" panose="020B0502040204020203" pitchFamily="34" charset="0"/>
                        <a:ea typeface="Calibri" panose="020F0502020204030204" pitchFamily="34" charset="0"/>
                        <a:cs typeface="Segoe UI"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2202514476"/>
                  </a:ext>
                </a:extLst>
              </a:tr>
              <a:tr h="178318">
                <a:tc gridSpan="2">
                  <a:txBody>
                    <a:bodyPr/>
                    <a:lstStyle/>
                    <a:p>
                      <a:pPr defTabSz="1007943">
                        <a:lnSpc>
                          <a:spcPct val="90000"/>
                        </a:lnSpc>
                        <a:spcBef>
                          <a:spcPts val="100"/>
                        </a:spcBef>
                        <a:defRPr/>
                      </a:pPr>
                      <a:r>
                        <a:rPr lang="en-GB" sz="1000" kern="100">
                          <a:solidFill>
                            <a:prstClr val="black"/>
                          </a:solidFill>
                          <a:latin typeface="Segoe UI Light" panose="020B0502040204020203" pitchFamily="34" charset="0"/>
                          <a:cs typeface="Segoe UI" panose="020B0502040204020203" pitchFamily="34" charset="0"/>
                        </a:rPr>
                        <a:t>Mass of Thanksgiving</a:t>
                      </a: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3692778441"/>
                  </a:ext>
                </a:extLst>
              </a:tr>
              <a:tr h="194012">
                <a:tc gridSpan="2">
                  <a:txBody>
                    <a:bodyPr/>
                    <a:lstStyle/>
                    <a:p>
                      <a:pPr>
                        <a:spcBef>
                          <a:spcPts val="300"/>
                        </a:spcBef>
                        <a:buNone/>
                      </a:pP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WEDNESDAY 25</a:t>
                      </a:r>
                      <a:r>
                        <a:rPr lang="en-GB" sz="1000" kern="100" baseline="30000">
                          <a:solidFill>
                            <a:prstClr val="black"/>
                          </a:solidFill>
                          <a:latin typeface="Segoe UI Semibold" panose="020B0702040204020203" pitchFamily="34" charset="0"/>
                          <a:cs typeface="Segoe UI Light" panose="020B0502040204020203" pitchFamily="34" charset="0"/>
                        </a:rPr>
                        <a:t>th</a:t>
                      </a:r>
                      <a:r>
                        <a:rPr lang="en-GB" sz="1000" kern="100">
                          <a:solidFill>
                            <a:prstClr val="black"/>
                          </a:solidFill>
                          <a:latin typeface="Segoe UI Semibold" panose="020B0702040204020203" pitchFamily="34" charset="0"/>
                          <a:cs typeface="Segoe UI Light" panose="020B0502040204020203" pitchFamily="34" charset="0"/>
                        </a:rPr>
                        <a:t> March</a:t>
                      </a:r>
                      <a:endParaRPr lang="en-GB" sz="1000" kern="100">
                        <a:effectLst/>
                        <a:latin typeface="Segoe UI Semibold" panose="020B0702040204020203" pitchFamily="34" charset="0"/>
                        <a:ea typeface="Calibri" panose="020F0502020204030204" pitchFamily="34" charset="0"/>
                        <a:cs typeface="Segoe UI Light"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3990987999"/>
                  </a:ext>
                </a:extLst>
              </a:tr>
              <a:tr h="162624">
                <a:tc gridSpan="2">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kumimoji="0" lang="en-GB" sz="800" b="0" i="1" u="none" strike="noStrike" kern="100" cap="none" spc="0" normalizeH="0" baseline="0" noProof="0">
                          <a:ln>
                            <a:noFill/>
                          </a:ln>
                          <a:solidFill>
                            <a:prstClr val="black"/>
                          </a:solidFill>
                          <a:effectLst/>
                          <a:uLnTx/>
                          <a:uFillTx/>
                          <a:latin typeface="Segoe UI Light" panose="020B0502040204020203" pitchFamily="34" charset="0"/>
                          <a:ea typeface="+mn-ea"/>
                          <a:cs typeface="Segoe UI" panose="020B0502040204020203" pitchFamily="34" charset="0"/>
                        </a:rPr>
                        <a:t>(w) The Annunciation of the Lord</a:t>
                      </a:r>
                      <a:endParaRPr lang="en-GB" sz="800" i="1" kern="100">
                        <a:effectLst/>
                        <a:latin typeface="Segoe UI Light" panose="020B0502040204020203" pitchFamily="34" charset="0"/>
                        <a:ea typeface="Calibri" panose="020F0502020204030204" pitchFamily="34" charset="0"/>
                        <a:cs typeface="Segoe UI"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3410151482"/>
                  </a:ext>
                </a:extLst>
              </a:tr>
              <a:tr h="194012">
                <a:tc gridSpan="2">
                  <a:txBody>
                    <a:bodyPr/>
                    <a:lstStyle/>
                    <a:p>
                      <a:pPr defTabSz="1007943">
                        <a:spcBef>
                          <a:spcPts val="100"/>
                        </a:spcBef>
                        <a:defRPr/>
                      </a:pPr>
                      <a:r>
                        <a:rPr lang="en-GB" sz="1000" kern="100">
                          <a:solidFill>
                            <a:prstClr val="black"/>
                          </a:solidFill>
                          <a:latin typeface="Segoe UI Light" panose="020B0502040204020203" pitchFamily="34" charset="0"/>
                          <a:cs typeface="Segoe UI" panose="020B0502040204020203" pitchFamily="34" charset="0"/>
                        </a:rPr>
                        <a:t>Grace Lynch RIP</a:t>
                      </a: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3812000413"/>
                  </a:ext>
                </a:extLst>
              </a:tr>
              <a:tr h="194012">
                <a:tc gridSpan="2">
                  <a:txBody>
                    <a:bodyPr/>
                    <a:lstStyle/>
                    <a:p>
                      <a:pPr>
                        <a:spcBef>
                          <a:spcPts val="300"/>
                        </a:spcBef>
                        <a:buNone/>
                      </a:pP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THURSDAY 26</a:t>
                      </a:r>
                      <a:r>
                        <a:rPr lang="en-GB" sz="1000" kern="100" baseline="30000">
                          <a:solidFill>
                            <a:prstClr val="black"/>
                          </a:solidFill>
                          <a:latin typeface="Segoe UI Semibold" panose="020B0702040204020203" pitchFamily="34" charset="0"/>
                          <a:cs typeface="Segoe UI Light" panose="020B0502040204020203" pitchFamily="34" charset="0"/>
                        </a:rPr>
                        <a:t>th</a:t>
                      </a:r>
                      <a:r>
                        <a:rPr lang="en-GB" sz="1000" kern="100">
                          <a:solidFill>
                            <a:prstClr val="black"/>
                          </a:solidFill>
                          <a:latin typeface="Segoe UI Semibold" panose="020B0702040204020203" pitchFamily="34" charset="0"/>
                          <a:cs typeface="Segoe UI Light" panose="020B0502040204020203" pitchFamily="34" charset="0"/>
                        </a:rPr>
                        <a:t> March</a:t>
                      </a:r>
                      <a:endParaRPr lang="en-GB" sz="1000" kern="100">
                        <a:effectLst/>
                        <a:latin typeface="Segoe UI Semibold" panose="020B0702040204020203" pitchFamily="34" charset="0"/>
                        <a:ea typeface="Calibri" panose="020F0502020204030204" pitchFamily="34" charset="0"/>
                        <a:cs typeface="Segoe UI Light"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378316942"/>
                  </a:ext>
                </a:extLst>
              </a:tr>
              <a:tr h="162624">
                <a:tc gridSpan="2">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kumimoji="0" lang="en-GB" sz="800" b="0" i="1" u="none" strike="noStrike" kern="100" cap="none" spc="0" normalizeH="0" baseline="0" noProof="0">
                          <a:ln>
                            <a:noFill/>
                          </a:ln>
                          <a:solidFill>
                            <a:prstClr val="black"/>
                          </a:solidFill>
                          <a:effectLst/>
                          <a:uLnTx/>
                          <a:uFillTx/>
                          <a:latin typeface="Segoe UI Light" panose="020B0502040204020203" pitchFamily="34" charset="0"/>
                          <a:ea typeface="+mn-ea"/>
                          <a:cs typeface="Segoe UI" panose="020B0502040204020203" pitchFamily="34" charset="0"/>
                        </a:rPr>
                        <a:t>(p) Feria</a:t>
                      </a:r>
                      <a:endParaRPr lang="en-GB" sz="800" i="1" kern="100">
                        <a:effectLst/>
                        <a:latin typeface="Segoe UI Light" panose="020B0502040204020203" pitchFamily="34" charset="0"/>
                        <a:ea typeface="Calibri" panose="020F0502020204030204" pitchFamily="34" charset="0"/>
                        <a:cs typeface="Segoe UI"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1972141631"/>
                  </a:ext>
                </a:extLst>
              </a:tr>
              <a:tr h="184026">
                <a:tc gridSpan="2">
                  <a:txBody>
                    <a:bodyPr/>
                    <a:lstStyle/>
                    <a:p>
                      <a:pPr marL="0" algn="l" defTabSz="1007943" rtl="0" eaLnBrk="1" latinLnBrk="0" hangingPunct="1">
                        <a:lnSpc>
                          <a:spcPct val="90000"/>
                        </a:lnSpc>
                        <a:spcBef>
                          <a:spcPts val="100"/>
                        </a:spcBef>
                        <a:defRPr/>
                      </a:pPr>
                      <a:r>
                        <a:rPr lang="en-GB" sz="1000" kern="100">
                          <a:solidFill>
                            <a:prstClr val="black"/>
                          </a:solidFill>
                          <a:latin typeface="Segoe UI Light" panose="020B0502040204020203" pitchFamily="34" charset="0"/>
                          <a:ea typeface="+mn-ea"/>
                          <a:cs typeface="Segoe UI" panose="020B0502040204020203" pitchFamily="34" charset="0"/>
                        </a:rPr>
                        <a:t>Holy Souls</a:t>
                      </a: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2155672668"/>
                  </a:ext>
                </a:extLst>
              </a:tr>
              <a:tr h="194012">
                <a:tc gridSpan="2">
                  <a:txBody>
                    <a:bodyPr/>
                    <a:lstStyle/>
                    <a:p>
                      <a:pPr>
                        <a:spcBef>
                          <a:spcPts val="300"/>
                        </a:spcBef>
                        <a:buNone/>
                      </a:pP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FRIDAY 27</a:t>
                      </a:r>
                      <a:r>
                        <a:rPr lang="en-GB" sz="1000" kern="100" baseline="30000">
                          <a:solidFill>
                            <a:prstClr val="black"/>
                          </a:solidFill>
                          <a:latin typeface="Segoe UI Semibold" panose="020B0702040204020203" pitchFamily="34" charset="0"/>
                          <a:cs typeface="Segoe UI Light" panose="020B0502040204020203" pitchFamily="34" charset="0"/>
                        </a:rPr>
                        <a:t>th</a:t>
                      </a:r>
                      <a:r>
                        <a:rPr lang="en-GB" sz="1000" kern="100">
                          <a:solidFill>
                            <a:prstClr val="black"/>
                          </a:solidFill>
                          <a:latin typeface="Segoe UI Semibold" panose="020B0702040204020203" pitchFamily="34" charset="0"/>
                          <a:cs typeface="Segoe UI Light" panose="020B0502040204020203" pitchFamily="34" charset="0"/>
                        </a:rPr>
                        <a:t> March</a:t>
                      </a:r>
                      <a:endParaRPr lang="en-GB" sz="1000" kern="100">
                        <a:effectLst/>
                        <a:latin typeface="Segoe UI Semibold" panose="020B0702040204020203" pitchFamily="34" charset="0"/>
                        <a:ea typeface="Calibri" panose="020F0502020204030204" pitchFamily="34" charset="0"/>
                        <a:cs typeface="Segoe UI Light"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1158728547"/>
                  </a:ext>
                </a:extLst>
              </a:tr>
              <a:tr h="162624">
                <a:tc gridSpan="2">
                  <a:txBody>
                    <a:bodyPr/>
                    <a:lstStyle/>
                    <a:p>
                      <a:pPr marL="0" marR="0" indent="0" algn="l" defTabSz="1007943" rtl="0" eaLnBrk="1" fontAlgn="auto" latinLnBrk="0" hangingPunct="1">
                        <a:lnSpc>
                          <a:spcPct val="100000"/>
                        </a:lnSpc>
                        <a:spcBef>
                          <a:spcPts val="0"/>
                        </a:spcBef>
                        <a:spcAft>
                          <a:spcPts val="0"/>
                        </a:spcAft>
                        <a:buClrTx/>
                        <a:buSzTx/>
                        <a:buFontTx/>
                        <a:buNone/>
                        <a:tabLst/>
                        <a:defRPr/>
                      </a:pPr>
                      <a:r>
                        <a:rPr kumimoji="0" lang="en-GB" sz="800" b="0" i="1" u="none" strike="noStrike" kern="100" cap="none" spc="0" normalizeH="0" baseline="0" noProof="0">
                          <a:ln>
                            <a:noFill/>
                          </a:ln>
                          <a:solidFill>
                            <a:prstClr val="black"/>
                          </a:solidFill>
                          <a:effectLst/>
                          <a:uLnTx/>
                          <a:uFillTx/>
                          <a:latin typeface="Segoe UI Light" panose="020B0502040204020203" pitchFamily="34" charset="0"/>
                          <a:ea typeface="+mn-ea"/>
                          <a:cs typeface="Segoe UI" panose="020B0502040204020203" pitchFamily="34" charset="0"/>
                        </a:rPr>
                        <a:t>(p) Feria</a:t>
                      </a:r>
                      <a:endParaRPr lang="en-GB" sz="800" i="1" kern="100">
                        <a:effectLst/>
                        <a:latin typeface="Segoe UI Light" panose="020B0502040204020203" pitchFamily="34" charset="0"/>
                        <a:ea typeface="Calibri" panose="020F0502020204030204" pitchFamily="34" charset="0"/>
                        <a:cs typeface="Segoe UI"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1916817685"/>
                  </a:ext>
                </a:extLst>
              </a:tr>
              <a:tr h="178318">
                <a:tc gridSpan="2">
                  <a:txBody>
                    <a:bodyPr/>
                    <a:lstStyle/>
                    <a:p>
                      <a:pPr defTabSz="1007943">
                        <a:lnSpc>
                          <a:spcPct val="90000"/>
                        </a:lnSpc>
                        <a:spcBef>
                          <a:spcPts val="100"/>
                        </a:spcBef>
                        <a:defRPr/>
                      </a:pPr>
                      <a:r>
                        <a:rPr lang="en-GB" sz="1000" kern="100">
                          <a:solidFill>
                            <a:prstClr val="black"/>
                          </a:solidFill>
                          <a:latin typeface="Segoe UI Light" panose="020B0502040204020203" pitchFamily="34" charset="0"/>
                          <a:cs typeface="Segoe UI" panose="020B0502040204020203" pitchFamily="34" charset="0"/>
                        </a:rPr>
                        <a:t>Margarida Jesus </a:t>
                      </a: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3652240686"/>
                  </a:ext>
                </a:extLst>
              </a:tr>
              <a:tr h="194012">
                <a:tc gridSpan="2">
                  <a:txBody>
                    <a:bodyPr/>
                    <a:lstStyle/>
                    <a:p>
                      <a:pPr>
                        <a:spcBef>
                          <a:spcPts val="300"/>
                        </a:spcBef>
                        <a:buNone/>
                      </a:pP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SATURDAY 28</a:t>
                      </a:r>
                      <a:r>
                        <a:rPr lang="en-GB" sz="1000" kern="100" baseline="30000">
                          <a:effectLst/>
                          <a:latin typeface="Segoe UI Semibold" panose="020B0702040204020203" pitchFamily="34" charset="0"/>
                          <a:ea typeface="Calibri" panose="020F0502020204030204" pitchFamily="34" charset="0"/>
                          <a:cs typeface="Segoe UI Light" panose="020B0502040204020203" pitchFamily="34" charset="0"/>
                        </a:rPr>
                        <a:t>th</a:t>
                      </a: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 </a:t>
                      </a:r>
                      <a:r>
                        <a:rPr lang="en-GB" sz="1000" kern="100">
                          <a:solidFill>
                            <a:prstClr val="black"/>
                          </a:solidFill>
                          <a:latin typeface="Segoe UI Semibold" panose="020B0702040204020203" pitchFamily="34" charset="0"/>
                          <a:cs typeface="Segoe UI Light" panose="020B0502040204020203" pitchFamily="34" charset="0"/>
                        </a:rPr>
                        <a:t>March</a:t>
                      </a:r>
                      <a:endParaRPr lang="en-GB" sz="1000" kern="100">
                        <a:effectLst/>
                        <a:latin typeface="Segoe UI Semibold" panose="020B0702040204020203" pitchFamily="34" charset="0"/>
                        <a:ea typeface="Calibri" panose="020F0502020204030204" pitchFamily="34" charset="0"/>
                        <a:cs typeface="Segoe UI Light"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1945349533"/>
                  </a:ext>
                </a:extLst>
              </a:tr>
              <a:tr h="162624">
                <a:tc gridSpan="2">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kumimoji="0" lang="en-GB" sz="800" b="0" i="1" u="none" strike="noStrike" kern="100" cap="none" spc="0" normalizeH="0" baseline="0" noProof="0">
                          <a:ln>
                            <a:noFill/>
                          </a:ln>
                          <a:solidFill>
                            <a:prstClr val="black"/>
                          </a:solidFill>
                          <a:effectLst/>
                          <a:uLnTx/>
                          <a:uFillTx/>
                          <a:latin typeface="Segoe UI Light" panose="020B0502040204020203" pitchFamily="34" charset="0"/>
                          <a:ea typeface="+mn-ea"/>
                          <a:cs typeface="Segoe UI" panose="020B0502040204020203" pitchFamily="34" charset="0"/>
                        </a:rPr>
                        <a:t>(p) Feria</a:t>
                      </a:r>
                      <a:endParaRPr kumimoji="0" lang="en-GB" sz="800" b="0" i="1" u="none" strike="noStrike" kern="100" cap="none" spc="0" normalizeH="0" baseline="0" noProof="0">
                        <a:ln>
                          <a:noFill/>
                        </a:ln>
                        <a:solidFill>
                          <a:prstClr val="black"/>
                        </a:solidFill>
                        <a:effectLst/>
                        <a:uLnTx/>
                        <a:uFillTx/>
                        <a:latin typeface="Segoe UI Light" panose="020B0502040204020203" pitchFamily="34" charset="0"/>
                        <a:ea typeface="Calibri" panose="020F0502020204030204" pitchFamily="34" charset="0"/>
                        <a:cs typeface="Segoe UI"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86906141"/>
                  </a:ext>
                </a:extLst>
              </a:tr>
              <a:tr h="194012">
                <a:tc gridSpan="2">
                  <a:txBody>
                    <a:bodyPr/>
                    <a:lstStyle/>
                    <a:p>
                      <a:pPr defTabSz="1007943">
                        <a:spcBef>
                          <a:spcPts val="100"/>
                        </a:spcBef>
                        <a:defRPr/>
                      </a:pPr>
                      <a:r>
                        <a:rPr lang="en-GB" sz="1000" kern="100">
                          <a:solidFill>
                            <a:prstClr val="black"/>
                          </a:solidFill>
                          <a:latin typeface="Segoe UI Light" panose="020B0502040204020203" pitchFamily="34" charset="0"/>
                          <a:cs typeface="Segoe UI" panose="020B0502040204020203" pitchFamily="34" charset="0"/>
                        </a:rPr>
                        <a:t>Holy Souls</a:t>
                      </a: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3792352952"/>
                  </a:ext>
                </a:extLst>
              </a:tr>
              <a:tr h="201541">
                <a:tc gridSpan="2">
                  <a:txBody>
                    <a:bodyPr/>
                    <a:lstStyle/>
                    <a:p>
                      <a:pPr>
                        <a:spcBef>
                          <a:spcPts val="300"/>
                        </a:spcBef>
                        <a:buNone/>
                      </a:pP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SUNDAY 29</a:t>
                      </a:r>
                      <a:r>
                        <a:rPr lang="en-GB" sz="1000" kern="100" baseline="30000">
                          <a:effectLst/>
                          <a:latin typeface="Segoe UI Semibold" panose="020B0702040204020203" pitchFamily="34" charset="0"/>
                          <a:ea typeface="Calibri" panose="020F0502020204030204" pitchFamily="34" charset="0"/>
                          <a:cs typeface="Segoe UI Light" panose="020B0502040204020203" pitchFamily="34" charset="0"/>
                        </a:rPr>
                        <a:t>th</a:t>
                      </a:r>
                      <a:r>
                        <a:rPr lang="en-GB" sz="1000" kern="100">
                          <a:effectLst/>
                          <a:latin typeface="Segoe UI Semibold" panose="020B0702040204020203" pitchFamily="34" charset="0"/>
                          <a:ea typeface="Calibri" panose="020F0502020204030204" pitchFamily="34" charset="0"/>
                          <a:cs typeface="Segoe UI Light" panose="020B0502040204020203" pitchFamily="34" charset="0"/>
                        </a:rPr>
                        <a:t> </a:t>
                      </a:r>
                      <a:r>
                        <a:rPr lang="en-GB" sz="1000" kern="100">
                          <a:solidFill>
                            <a:prstClr val="black"/>
                          </a:solidFill>
                          <a:latin typeface="Segoe UI Semibold" panose="020B0702040204020203" pitchFamily="34" charset="0"/>
                          <a:cs typeface="Segoe UI Light" panose="020B0502040204020203" pitchFamily="34" charset="0"/>
                        </a:rPr>
                        <a:t>March </a:t>
                      </a:r>
                      <a:endParaRPr lang="en-GB" sz="1000" kern="100">
                        <a:effectLst/>
                        <a:latin typeface="Segoe UI Semibold" panose="020B0702040204020203" pitchFamily="34" charset="0"/>
                        <a:ea typeface="Calibri" panose="020F0502020204030204" pitchFamily="34" charset="0"/>
                        <a:cs typeface="Segoe UI Light" panose="020B0502040204020203" pitchFamily="34" charset="0"/>
                      </a:endParaRP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2221476576"/>
                  </a:ext>
                </a:extLst>
              </a:tr>
              <a:tr h="288175">
                <a:tc gridSpan="2">
                  <a:txBody>
                    <a:bodyPr/>
                    <a:lstStyle/>
                    <a:p>
                      <a:pPr marL="0" marR="0" lvl="0" indent="0" algn="l" defTabSz="1007943" rtl="0" eaLnBrk="1" fontAlgn="auto" latinLnBrk="0" hangingPunct="1">
                        <a:lnSpc>
                          <a:spcPct val="100000"/>
                        </a:lnSpc>
                        <a:spcBef>
                          <a:spcPts val="100"/>
                        </a:spcBef>
                        <a:spcAft>
                          <a:spcPts val="0"/>
                        </a:spcAft>
                        <a:buClrTx/>
                        <a:buSzTx/>
                        <a:buFontTx/>
                        <a:buNone/>
                        <a:tabLst/>
                        <a:defRPr/>
                      </a:pPr>
                      <a:r>
                        <a:rPr kumimoji="0" lang="en-GB" sz="800" b="0" i="1" u="none" strike="noStrike" kern="100" cap="none" spc="0" normalizeH="0" baseline="0" noProof="0">
                          <a:ln>
                            <a:noFill/>
                          </a:ln>
                          <a:solidFill>
                            <a:prstClr val="black"/>
                          </a:solidFill>
                          <a:effectLst/>
                          <a:uLnTx/>
                          <a:uFillTx/>
                          <a:latin typeface="Segoe UI Light" panose="020B0502040204020203" pitchFamily="34" charset="0"/>
                          <a:ea typeface="+mn-ea"/>
                          <a:cs typeface="Segoe UI" panose="020B0502040204020203" pitchFamily="34" charset="0"/>
                        </a:rPr>
                        <a:t>(p) Palm Sunday of the Passion of the Lord (A)</a:t>
                      </a:r>
                    </a:p>
                  </a:txBody>
                  <a:tcPr marL="6739" marR="0" marT="18000" marB="18000">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tcPr>
                </a:tc>
                <a:extLst>
                  <a:ext uri="{0D108BD9-81ED-4DB2-BD59-A6C34878D82A}">
                    <a16:rowId xmlns:a16="http://schemas.microsoft.com/office/drawing/2014/main" val="1252243330"/>
                  </a:ext>
                </a:extLst>
              </a:tr>
              <a:tr h="319563">
                <a:tc>
                  <a:txBody>
                    <a:bodyPr/>
                    <a:lstStyle/>
                    <a:p>
                      <a:pPr>
                        <a:lnSpc>
                          <a:spcPct val="90000"/>
                        </a:lnSpc>
                        <a:buNone/>
                      </a:pPr>
                      <a:r>
                        <a:rPr lang="en-GB" sz="1000" kern="100">
                          <a:effectLst/>
                          <a:latin typeface="Segoe UI Light" panose="020B0502040204020203" pitchFamily="34" charset="0"/>
                          <a:ea typeface="Calibri" panose="020F0502020204030204" pitchFamily="34" charset="0"/>
                          <a:cs typeface="Segoe UI" panose="020B0502040204020203" pitchFamily="34" charset="0"/>
                        </a:rPr>
                        <a:t>8:30am</a:t>
                      </a:r>
                    </a:p>
                  </a:txBody>
                  <a:tcPr marL="6739" marR="0" marT="18000" marB="1800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lumMod val="85000"/>
                      </a:schemeClr>
                    </a:solidFill>
                  </a:tcPr>
                </a:tc>
                <a:tc>
                  <a:txBody>
                    <a:bodyPr/>
                    <a:lstStyle/>
                    <a:p>
                      <a:pPr>
                        <a:lnSpc>
                          <a:spcPct val="90000"/>
                        </a:lnSpc>
                        <a:buNone/>
                      </a:pPr>
                      <a:r>
                        <a:rPr lang="en-GB" sz="1000" kern="100">
                          <a:effectLst/>
                          <a:latin typeface="Segoe UI Light" panose="020B0502040204020203" pitchFamily="34" charset="0"/>
                          <a:ea typeface="Calibri" panose="020F0502020204030204" pitchFamily="34" charset="0"/>
                          <a:cs typeface="Segoe UI" panose="020B0502040204020203" pitchFamily="34" charset="0"/>
                        </a:rPr>
                        <a:t>Martin &amp; Kathleen McCormack RIP</a:t>
                      </a:r>
                    </a:p>
                  </a:txBody>
                  <a:tcPr marL="6739" marR="0" marT="18000" marB="18000">
                    <a:lnL>
                      <a:noFill/>
                    </a:lnL>
                    <a:lnR w="12700" cap="flat" cmpd="sng" algn="ctr">
                      <a:noFill/>
                      <a:prstDash val="solid"/>
                      <a:round/>
                      <a:headEnd type="none" w="med" len="med"/>
                      <a:tailEnd type="none" w="med" len="med"/>
                    </a:lnR>
                    <a:lnT w="12700" cmpd="sng">
                      <a:noFill/>
                      <a:prstDash val="solid"/>
                    </a:lnT>
                    <a:lnB>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977688806"/>
                  </a:ext>
                </a:extLst>
              </a:tr>
              <a:tr h="319563">
                <a:tc>
                  <a:txBody>
                    <a:bodyPr/>
                    <a:lstStyle/>
                    <a:p>
                      <a:pPr>
                        <a:lnSpc>
                          <a:spcPct val="90000"/>
                        </a:lnSpc>
                        <a:buNone/>
                      </a:pPr>
                      <a:r>
                        <a:rPr lang="en-GB" sz="1000" kern="100">
                          <a:effectLst/>
                          <a:latin typeface="Segoe UI Light" panose="020B0502040204020203" pitchFamily="34" charset="0"/>
                          <a:ea typeface="Calibri" panose="020F0502020204030204" pitchFamily="34" charset="0"/>
                          <a:cs typeface="Segoe UI" panose="020B0502040204020203" pitchFamily="34" charset="0"/>
                        </a:rPr>
                        <a:t>10:30am</a:t>
                      </a:r>
                    </a:p>
                  </a:txBody>
                  <a:tcPr marL="6739" marR="0" marT="18000" marB="1800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kumimoji="0" lang="en-GB" sz="1000" b="0" i="0" u="none" strike="noStrike" kern="100" cap="none" spc="0" normalizeH="0" baseline="0" noProof="0">
                          <a:ln>
                            <a:noFill/>
                          </a:ln>
                          <a:solidFill>
                            <a:prstClr val="black"/>
                          </a:solidFill>
                          <a:effectLst/>
                          <a:uLnTx/>
                          <a:uFillTx/>
                          <a:latin typeface="Segoe UI Light" panose="020B0502040204020203" pitchFamily="34" charset="0"/>
                          <a:ea typeface="Calibri" panose="020F0502020204030204" pitchFamily="34" charset="0"/>
                          <a:cs typeface="Segoe UI" panose="020B0502040204020203" pitchFamily="34" charset="0"/>
                        </a:rPr>
                        <a:t>Gabrielle O’Sullivan RIP</a:t>
                      </a:r>
                      <a:endParaRPr lang="en-GB"/>
                    </a:p>
                  </a:txBody>
                  <a:tcPr marL="6739" marR="0" marT="18000" marB="1800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178172404"/>
                  </a:ext>
                </a:extLst>
              </a:tr>
              <a:tr h="178318">
                <a:tc>
                  <a:txBody>
                    <a:bodyPr/>
                    <a:lstStyle/>
                    <a:p>
                      <a:pPr>
                        <a:lnSpc>
                          <a:spcPct val="90000"/>
                        </a:lnSpc>
                        <a:buNone/>
                      </a:pPr>
                      <a:r>
                        <a:rPr lang="en-GB" sz="1000" kern="100" err="1">
                          <a:effectLst/>
                          <a:latin typeface="Segoe UI Light" panose="020B0502040204020203" pitchFamily="34" charset="0"/>
                          <a:ea typeface="Calibri" panose="020F0502020204030204" pitchFamily="34" charset="0"/>
                          <a:cs typeface="Segoe UI" panose="020B0502040204020203" pitchFamily="34" charset="0"/>
                        </a:rPr>
                        <a:t>6:30pm</a:t>
                      </a:r>
                      <a:endParaRPr lang="en-GB" sz="1000" kern="100">
                        <a:effectLst/>
                        <a:latin typeface="Segoe UI Light" panose="020B0502040204020203" pitchFamily="34" charset="0"/>
                        <a:ea typeface="Calibri" panose="020F0502020204030204" pitchFamily="34" charset="0"/>
                        <a:cs typeface="Segoe UI" panose="020B0502040204020203" pitchFamily="34" charset="0"/>
                      </a:endParaRPr>
                    </a:p>
                  </a:txBody>
                  <a:tcPr marL="6739" marR="0" marT="18000" marB="1800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kumimoji="0" lang="en-GB" sz="1000" b="0" i="0" u="none" strike="noStrike" kern="100" cap="none" spc="0" normalizeH="0" baseline="0" noProof="0">
                          <a:ln>
                            <a:noFill/>
                          </a:ln>
                          <a:solidFill>
                            <a:prstClr val="black"/>
                          </a:solidFill>
                          <a:effectLst/>
                          <a:uLnTx/>
                          <a:uFillTx/>
                          <a:latin typeface="Segoe UI Light" panose="020B0502040204020203" pitchFamily="34" charset="0"/>
                          <a:ea typeface="Calibri" panose="020F0502020204030204" pitchFamily="34" charset="0"/>
                          <a:cs typeface="Segoe UI" panose="020B0502040204020203" pitchFamily="34" charset="0"/>
                        </a:rPr>
                        <a:t>Pro-populo</a:t>
                      </a:r>
                      <a:endParaRPr lang="en-GB"/>
                    </a:p>
                  </a:txBody>
                  <a:tcPr marL="6739" marR="0" marT="18000" marB="18000">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718725394"/>
                  </a:ext>
                </a:extLst>
              </a:tr>
              <a:tr h="185277">
                <a:tc gridSpan="2">
                  <a:txBody>
                    <a:bodyPr/>
                    <a:lstStyle/>
                    <a:p>
                      <a:pPr>
                        <a:lnSpc>
                          <a:spcPct val="90000"/>
                        </a:lnSpc>
                        <a:spcBef>
                          <a:spcPts val="200"/>
                        </a:spcBef>
                        <a:spcAft>
                          <a:spcPts val="600"/>
                        </a:spcAft>
                        <a:buNone/>
                      </a:pPr>
                      <a:r>
                        <a:rPr lang="en-GB" sz="800" i="1" kern="100">
                          <a:effectLst/>
                          <a:latin typeface="Segoe UI Light" panose="020B0502040204020203" pitchFamily="34" charset="0"/>
                          <a:ea typeface="Calibri" panose="020F0502020204030204" pitchFamily="34" charset="0"/>
                          <a:cs typeface="Segoe UI" panose="020B0502040204020203" pitchFamily="34" charset="0"/>
                        </a:rPr>
                        <a:t>(r) red  (g</a:t>
                      </a:r>
                      <a:r>
                        <a:rPr lang="en-GB" sz="800" i="1" kern="100">
                          <a:solidFill>
                            <a:schemeClr val="tx1"/>
                          </a:solidFill>
                          <a:effectLst/>
                          <a:latin typeface="Segoe UI Light" panose="020B0502040204020203" pitchFamily="34" charset="0"/>
                          <a:ea typeface="Calibri" panose="020F0502020204030204" pitchFamily="34" charset="0"/>
                          <a:cs typeface="Segoe UI" panose="020B0502040204020203" pitchFamily="34" charset="0"/>
                        </a:rPr>
                        <a:t>) green (w) white (p) purple</a:t>
                      </a:r>
                    </a:p>
                  </a:txBody>
                  <a:tcPr marL="6739" marR="0" marT="18000" marB="1800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1">
                        <a:lumMod val="85000"/>
                      </a:schemeClr>
                    </a:solidFill>
                  </a:tcPr>
                </a:tc>
                <a:tc hMerge="1">
                  <a:txBody>
                    <a:bodyPr/>
                    <a:lstStyle/>
                    <a:p>
                      <a:endParaRPr lang="en-GB"/>
                    </a:p>
                  </a:txBody>
                  <a:tcPr>
                    <a:lnL w="12700" cmpd="sng">
                      <a:noFill/>
                      <a:prstDash val="solid"/>
                    </a:lnL>
                    <a:lnT w="12700" cmpd="sng">
                      <a:noFill/>
                      <a:prstDash val="solid"/>
                    </a:lnT>
                  </a:tcPr>
                </a:tc>
                <a:extLst>
                  <a:ext uri="{0D108BD9-81ED-4DB2-BD59-A6C34878D82A}">
                    <a16:rowId xmlns:a16="http://schemas.microsoft.com/office/drawing/2014/main" val="273155561"/>
                  </a:ext>
                </a:extLst>
              </a:tr>
            </a:tbl>
          </a:graphicData>
        </a:graphic>
      </p:graphicFrame>
    </p:spTree>
    <p:extLst>
      <p:ext uri="{BB962C8B-B14F-4D97-AF65-F5344CB8AC3E}">
        <p14:creationId xmlns:p14="http://schemas.microsoft.com/office/powerpoint/2010/main" val="1456327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54BCD9A8-4AC0-CF62-58C2-5C28B931F09D}"/>
              </a:ext>
            </a:extLst>
          </p:cNvPr>
          <p:cNvSpPr>
            <a:spLocks noGrp="1"/>
          </p:cNvSpPr>
          <p:nvPr>
            <p:ph type="body" sz="quarter" idx="15"/>
          </p:nvPr>
        </p:nvSpPr>
        <p:spPr>
          <a:xfrm>
            <a:off x="88900" y="576055"/>
            <a:ext cx="2448000" cy="7015767"/>
          </a:xfrm>
        </p:spPr>
        <p:txBody>
          <a:bodyPr/>
          <a:lstStyle/>
          <a:p>
            <a:r>
              <a:rPr lang="en-GB"/>
              <a:t>Sunday Stations of the Cross</a:t>
            </a:r>
          </a:p>
          <a:p>
            <a:pPr lvl="1"/>
            <a:r>
              <a:rPr lang="en-GB"/>
              <a:t>The Stations of the Cross will be prayed each Sunday of Lent at 4:15pm. Please note that this is a slightly earlier time than you might expect, as another event is taking place in the church afterwards. All are warmly welcome to join in this ancient and grace-filled devotion as we walk with Our Lord through His Passion.</a:t>
            </a:r>
          </a:p>
          <a:p>
            <a:r>
              <a:rPr lang="en-GB"/>
              <a:t>St Osmund's Reading Club</a:t>
            </a:r>
          </a:p>
          <a:p>
            <a:pPr lvl="1"/>
            <a:r>
              <a:rPr lang="en-GB"/>
              <a:t>We have chosen My Father's House by Joseph O'Connor as our first book. Our next meeting will be on Wednesday, 25th March at 7pm in the Presbytery, where we shall select our next title and agree a date for the following gathering. New members are always welcome - do come along.</a:t>
            </a:r>
          </a:p>
          <a:p>
            <a:pPr lvl="1"/>
            <a:r>
              <a:rPr lang="en-GB" sz="1100" b="1">
                <a:latin typeface="+mj-lt"/>
              </a:rPr>
              <a:t>Confession before Easter</a:t>
            </a:r>
          </a:p>
          <a:p>
            <a:pPr lvl="1"/>
            <a:r>
              <a:rPr lang="en-GB"/>
              <a:t>The faithful are reminded of the canonical obligation to receive the Sacrament of Penance at least once a year (c. 989) and Holy Communion during the Easter Season (c. 920 §2). All parishioners are warmly encouraged to use this holy Season of Lent to fulfil this obligation through individual Confession. Several parishes across the city offer Confession at convenient times throughout the week. Extended times for Confession will also be available in our parish during Holy Week — details to be announced and displayed on the parish notice board. </a:t>
            </a:r>
          </a:p>
          <a:p>
            <a:pPr lvl="1"/>
            <a:r>
              <a:rPr lang="en-GB" sz="1100">
                <a:solidFill>
                  <a:prstClr val="black"/>
                </a:solidFill>
                <a:latin typeface="+mj-lt"/>
              </a:rPr>
              <a:t>Clocks Go Forward - A Reminder for Palm Sunday</a:t>
            </a:r>
          </a:p>
          <a:p>
            <a:pPr lvl="1"/>
            <a:r>
              <a:rPr lang="en-GB">
                <a:solidFill>
                  <a:prstClr val="black"/>
                </a:solidFill>
              </a:rPr>
              <a:t>Please remember that the clocks go forward by one hour next weekend. Do ensure you adjust your clocks on Saturday evening so as not to arrive an hour late for Palm Sunday Mass.</a:t>
            </a:r>
          </a:p>
          <a:p>
            <a:pPr lvl="1"/>
            <a:r>
              <a:rPr lang="en-GB" sz="1100">
                <a:solidFill>
                  <a:prstClr val="black"/>
                </a:solidFill>
                <a:latin typeface="+mj-lt"/>
              </a:rPr>
              <a:t>Washing of Feet - Maundy Thursday</a:t>
            </a:r>
          </a:p>
          <a:p>
            <a:pPr lvl="1"/>
            <a:r>
              <a:rPr lang="en-GB">
                <a:solidFill>
                  <a:prstClr val="black"/>
                </a:solidFill>
              </a:rPr>
              <a:t>A sign-up sheet is available at the back of the church for anyone who would like to have their feet washed during the Mass of the Lord's Supper on Maundy Thursday. Please add your name if you wish to take part.</a:t>
            </a:r>
          </a:p>
          <a:p>
            <a:pPr lvl="1"/>
            <a:endParaRPr lang="en-GB"/>
          </a:p>
        </p:txBody>
      </p:sp>
      <p:sp>
        <p:nvSpPr>
          <p:cNvPr id="11" name="Text Placeholder 6">
            <a:extLst>
              <a:ext uri="{FF2B5EF4-FFF2-40B4-BE49-F238E27FC236}">
                <a16:creationId xmlns:a16="http://schemas.microsoft.com/office/drawing/2014/main" id="{45D3A62E-FC7C-6629-3428-134AC9BFFEBE}"/>
              </a:ext>
            </a:extLst>
          </p:cNvPr>
          <p:cNvSpPr txBox="1">
            <a:spLocks/>
          </p:cNvSpPr>
          <p:nvPr/>
        </p:nvSpPr>
        <p:spPr>
          <a:xfrm>
            <a:off x="8551833" y="600075"/>
            <a:ext cx="2449513" cy="6786473"/>
          </a:xfrm>
          <a:prstGeom prst="rect">
            <a:avLst/>
          </a:prstGeom>
        </p:spPr>
        <p:txBody>
          <a:bodyPr vert="horz" lIns="0" tIns="0" rIns="0" bIns="0" rtlCol="0">
            <a:spAutoFit/>
          </a:bodyPr>
          <a:lstStyle>
            <a:lvl1pPr indent="0" defTabSz="1007943">
              <a:lnSpc>
                <a:spcPct val="90000"/>
              </a:lnSpc>
              <a:spcBef>
                <a:spcPts val="300"/>
              </a:spcBef>
              <a:spcAft>
                <a:spcPts val="300"/>
              </a:spcAft>
              <a:buFont typeface="Arial" panose="020B0604020202020204" pitchFamily="34" charset="0"/>
              <a:buNone/>
              <a:defRPr sz="1100">
                <a:latin typeface="+mj-lt"/>
              </a:defRPr>
            </a:lvl1pPr>
            <a:lvl2pPr marL="0" lvl="1" indent="0" algn="just" defTabSz="1007943">
              <a:lnSpc>
                <a:spcPct val="90000"/>
              </a:lnSpc>
              <a:spcBef>
                <a:spcPts val="0"/>
              </a:spcBef>
              <a:spcAft>
                <a:spcPts val="300"/>
              </a:spcAft>
              <a:buFont typeface="Arial" panose="020B0604020202020204" pitchFamily="34" charset="0"/>
              <a:buNone/>
              <a:tabLst/>
              <a:defRPr sz="1000"/>
            </a:lvl2pPr>
            <a:lvl3pPr marL="0" indent="0" algn="just" defTabSz="1007943">
              <a:lnSpc>
                <a:spcPct val="90000"/>
              </a:lnSpc>
              <a:spcBef>
                <a:spcPts val="0"/>
              </a:spcBef>
              <a:spcAft>
                <a:spcPts val="0"/>
              </a:spcAft>
              <a:buFont typeface="Arial" panose="020B0604020202020204" pitchFamily="34" charset="0"/>
              <a:buNone/>
              <a:tabLst/>
              <a:defRPr sz="1000" i="0"/>
            </a:lvl3pPr>
            <a:lvl4pPr marL="0" lvl="3" indent="0" defTabSz="1007943">
              <a:lnSpc>
                <a:spcPct val="90000"/>
              </a:lnSpc>
              <a:spcBef>
                <a:spcPts val="0"/>
              </a:spcBef>
              <a:spcAft>
                <a:spcPts val="300"/>
              </a:spcAft>
              <a:buFont typeface="Arial" panose="020B0604020202020204" pitchFamily="34" charset="0"/>
              <a:buNone/>
              <a:tabLst/>
              <a:defRPr sz="1000" i="1"/>
            </a:lvl4pPr>
            <a:lvl5pPr marL="88900" indent="-88900" defTabSz="1007943">
              <a:lnSpc>
                <a:spcPct val="90000"/>
              </a:lnSpc>
              <a:spcBef>
                <a:spcPts val="0"/>
              </a:spcBef>
              <a:spcAft>
                <a:spcPts val="300"/>
              </a:spcAft>
              <a:buFont typeface="Arial" panose="020B0604020202020204" pitchFamily="34" charset="0"/>
              <a:buChar char="•"/>
              <a:tabLst/>
              <a:defRPr sz="1000"/>
            </a:lvl5pPr>
            <a:lvl6pPr marL="2771844" indent="-251986" defTabSz="1007943">
              <a:lnSpc>
                <a:spcPct val="90000"/>
              </a:lnSpc>
              <a:spcBef>
                <a:spcPts val="551"/>
              </a:spcBef>
              <a:buFont typeface="Arial" panose="020B0604020202020204" pitchFamily="34" charset="0"/>
              <a:buChar char="•"/>
              <a:defRPr sz="1984"/>
            </a:lvl6pPr>
            <a:lvl7pPr marL="3275815" indent="-251986" defTabSz="1007943">
              <a:lnSpc>
                <a:spcPct val="90000"/>
              </a:lnSpc>
              <a:spcBef>
                <a:spcPts val="551"/>
              </a:spcBef>
              <a:buFont typeface="Arial" panose="020B0604020202020204" pitchFamily="34" charset="0"/>
              <a:buChar char="•"/>
              <a:defRPr sz="1984"/>
            </a:lvl7pPr>
            <a:lvl8pPr marL="3779787" indent="-251986" defTabSz="1007943">
              <a:lnSpc>
                <a:spcPct val="90000"/>
              </a:lnSpc>
              <a:spcBef>
                <a:spcPts val="551"/>
              </a:spcBef>
              <a:buFont typeface="Arial" panose="020B0604020202020204" pitchFamily="34" charset="0"/>
              <a:buChar char="•"/>
              <a:defRPr sz="1984"/>
            </a:lvl8pPr>
            <a:lvl9pPr marL="4283758" indent="-251986" defTabSz="1007943">
              <a:lnSpc>
                <a:spcPct val="90000"/>
              </a:lnSpc>
              <a:spcBef>
                <a:spcPts val="551"/>
              </a:spcBef>
              <a:buFont typeface="Arial" panose="020B0604020202020204" pitchFamily="34" charset="0"/>
              <a:buChar char="•"/>
              <a:defRPr sz="1984"/>
            </a:lvl9pPr>
          </a:lstStyle>
          <a:p>
            <a:r>
              <a:rPr lang="en-GB"/>
              <a:t>Archbishop John’s Lenten reflection: The distressing majesty of the cross</a:t>
            </a:r>
          </a:p>
          <a:p>
            <a:pPr lvl="1"/>
            <a:r>
              <a:rPr lang="en-GB"/>
              <a:t>Archbishop John is calling on all in the Archdiocese to join him in prayer and contemplation before the crucified Lord during Lent. Archbishop John said: "I want us to do more than stumble on our Lenten journey. I want us, together, to really contemplate and meditate on the distressing majesty of the cross so that we really can take in what it means for us and our relationship with our God, the Lord Jesus Christ."</a:t>
            </a:r>
          </a:p>
          <a:p>
            <a:pPr lvl="3"/>
            <a:r>
              <a:rPr lang="en-GB"/>
              <a:t>You can watch his full message at </a:t>
            </a:r>
            <a:r>
              <a:rPr lang="en-GB">
                <a:hlinkClick r:id="rId3">
                  <a:extLst>
                    <a:ext uri="{A12FA001-AC4F-418D-AE19-62706E023703}">
                      <ahyp:hlinkClr xmlns:ahyp="http://schemas.microsoft.com/office/drawing/2018/hyperlinkcolor" val="tx"/>
                    </a:ext>
                  </a:extLst>
                </a:hlinkClick>
              </a:rPr>
              <a:t>rcaos.org.uk/lent2026  </a:t>
            </a:r>
            <a:endParaRPr lang="en-GB"/>
          </a:p>
          <a:p>
            <a:r>
              <a:rPr lang="en-GB"/>
              <a:t>Jubilee Year of Saint Francis of Assisi</a:t>
            </a:r>
          </a:p>
          <a:p>
            <a:pPr lvl="1"/>
            <a:r>
              <a:rPr lang="en-GB"/>
              <a:t>A special Jubilee Year of Saint Francis of Assisi, proclaimed by Pope Leo XIV, takes place from 10 January 2026 to 10 January 2027, on the occasion of the eighth centenary of his death. The Holy Father has written: ‘Dear brothers and sisters, may the example and spiritual legacy of this Saint, strong in faith, steadfast in hope and ardent in active charity towards his neighbour, inspire in everyone the importance of trusting in the Lord, of living a life faithful to the Gospel, and of accepting and illuminating every circumstance and action of life with faith and prayer. In this Year of Grace, I wish to offer you a prayer that Saint Francis of Assisi may continue to instil in all of us perfect joy and harmony.’ A statue of St Francis, showing his stigmata, will be in the church during Lent this year.</a:t>
            </a:r>
          </a:p>
          <a:p>
            <a:r>
              <a:rPr lang="en-US"/>
              <a:t>Ambassadors for Christ: A Catholic apologetics resource </a:t>
            </a:r>
          </a:p>
          <a:p>
            <a:pPr lvl="1"/>
            <a:r>
              <a:rPr lang="en-US"/>
              <a:t>The Archdiocese of Southwark has launched a project to provide evidence-based answers to questions such as "Is Jesus God?" or “does prayer work?”. Every Monday, a new video will be posted on YouTube, along with a worksheet to enable groups to use them as part of their faith formation.</a:t>
            </a:r>
          </a:p>
          <a:p>
            <a:pPr lvl="3"/>
            <a:r>
              <a:rPr lang="en-US"/>
              <a:t>For more information, please visit: </a:t>
            </a:r>
            <a:r>
              <a:rPr lang="en-US">
                <a:hlinkClick r:id="rId4">
                  <a:extLst>
                    <a:ext uri="{A12FA001-AC4F-418D-AE19-62706E023703}">
                      <ahyp:hlinkClr xmlns:ahyp="http://schemas.microsoft.com/office/drawing/2018/hyperlinkcolor" val="tx"/>
                    </a:ext>
                  </a:extLst>
                </a:hlinkClick>
              </a:rPr>
              <a:t>rcaos.org.uk/ambassadorsforchrist</a:t>
            </a:r>
            <a:endParaRPr lang="en-GB"/>
          </a:p>
        </p:txBody>
      </p:sp>
      <p:sp>
        <p:nvSpPr>
          <p:cNvPr id="50" name="Text Placeholder 12">
            <a:extLst>
              <a:ext uri="{FF2B5EF4-FFF2-40B4-BE49-F238E27FC236}">
                <a16:creationId xmlns:a16="http://schemas.microsoft.com/office/drawing/2014/main" id="{6B1B88BA-E147-8A27-D9C0-8B322FB7EC79}"/>
              </a:ext>
            </a:extLst>
          </p:cNvPr>
          <p:cNvSpPr txBox="1">
            <a:spLocks/>
          </p:cNvSpPr>
          <p:nvPr/>
        </p:nvSpPr>
        <p:spPr>
          <a:xfrm>
            <a:off x="2717800" y="591914"/>
            <a:ext cx="2447925" cy="7123489"/>
          </a:xfrm>
          <a:prstGeom prst="rect">
            <a:avLst/>
          </a:prstGeom>
        </p:spPr>
        <p:txBody>
          <a:bodyPr vert="horz" lIns="0" tIns="0" rIns="0" bIns="0" rtlCol="0">
            <a:spAutoFit/>
          </a:bodyPr>
          <a:lstStyle>
            <a:lvl1pPr marL="0" indent="0" algn="l" defTabSz="1007943" rtl="0" eaLnBrk="1" latinLnBrk="0" hangingPunct="1">
              <a:lnSpc>
                <a:spcPct val="90000"/>
              </a:lnSpc>
              <a:spcBef>
                <a:spcPts val="300"/>
              </a:spcBef>
              <a:spcAft>
                <a:spcPts val="300"/>
              </a:spcAft>
              <a:buFont typeface="Arial" panose="020B0604020202020204" pitchFamily="34" charset="0"/>
              <a:buNone/>
              <a:defRPr sz="1100" kern="1200">
                <a:solidFill>
                  <a:schemeClr val="tx1"/>
                </a:solidFill>
                <a:latin typeface="+mj-lt"/>
                <a:ea typeface="+mn-ea"/>
                <a:cs typeface="+mn-cs"/>
              </a:defRPr>
            </a:lvl1pPr>
            <a:lvl2pPr marL="0" indent="0" algn="just" defTabSz="1007943" rtl="0" eaLnBrk="1" latinLnBrk="0" hangingPunct="1">
              <a:lnSpc>
                <a:spcPct val="90000"/>
              </a:lnSpc>
              <a:spcBef>
                <a:spcPts val="0"/>
              </a:spcBef>
              <a:spcAft>
                <a:spcPts val="300"/>
              </a:spcAft>
              <a:buFont typeface="Arial" panose="020B0604020202020204" pitchFamily="34" charset="0"/>
              <a:buNone/>
              <a:tabLst/>
              <a:defRPr sz="1000" kern="1200">
                <a:solidFill>
                  <a:schemeClr val="tx1"/>
                </a:solidFill>
                <a:latin typeface="+mn-lt"/>
                <a:ea typeface="+mn-ea"/>
                <a:cs typeface="+mn-cs"/>
              </a:defRPr>
            </a:lvl2pPr>
            <a:lvl3pPr marL="0" indent="0" algn="just" defTabSz="1007943" rtl="0" eaLnBrk="1" latinLnBrk="0" hangingPunct="1">
              <a:lnSpc>
                <a:spcPct val="90000"/>
              </a:lnSpc>
              <a:spcBef>
                <a:spcPts val="0"/>
              </a:spcBef>
              <a:spcAft>
                <a:spcPts val="0"/>
              </a:spcAft>
              <a:buFont typeface="Arial" panose="020B0604020202020204" pitchFamily="34" charset="0"/>
              <a:buNone/>
              <a:tabLst/>
              <a:defRPr sz="1000" i="0" kern="1200">
                <a:solidFill>
                  <a:schemeClr val="tx1"/>
                </a:solidFill>
                <a:latin typeface="+mn-lt"/>
                <a:ea typeface="+mn-ea"/>
                <a:cs typeface="+mn-cs"/>
              </a:defRPr>
            </a:lvl3pPr>
            <a:lvl4pPr marL="0" indent="0" algn="l" defTabSz="1007943" rtl="0" eaLnBrk="1" latinLnBrk="0" hangingPunct="1">
              <a:lnSpc>
                <a:spcPct val="90000"/>
              </a:lnSpc>
              <a:spcBef>
                <a:spcPts val="0"/>
              </a:spcBef>
              <a:spcAft>
                <a:spcPts val="300"/>
              </a:spcAft>
              <a:buFont typeface="Arial" panose="020B0604020202020204" pitchFamily="34" charset="0"/>
              <a:buNone/>
              <a:tabLst/>
              <a:defRPr sz="1000" i="1" kern="1200">
                <a:solidFill>
                  <a:schemeClr val="tx1"/>
                </a:solidFill>
                <a:latin typeface="+mn-lt"/>
                <a:ea typeface="+mn-ea"/>
                <a:cs typeface="+mn-cs"/>
              </a:defRPr>
            </a:lvl4pPr>
            <a:lvl5pPr marL="88900" indent="-88900" algn="l" defTabSz="1007943" rtl="0" eaLnBrk="1" latinLnBrk="0" hangingPunct="1">
              <a:lnSpc>
                <a:spcPct val="90000"/>
              </a:lnSpc>
              <a:spcBef>
                <a:spcPts val="0"/>
              </a:spcBef>
              <a:spcAft>
                <a:spcPts val="300"/>
              </a:spcAft>
              <a:buFont typeface="Arial" panose="020B0604020202020204" pitchFamily="34" charset="0"/>
              <a:buChar char="•"/>
              <a:tabLst/>
              <a:defRPr sz="1000"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en-GB" b="1" err="1"/>
              <a:t>Wintershall</a:t>
            </a:r>
            <a:r>
              <a:rPr lang="en-GB" b="1"/>
              <a:t> Passion of Jesus</a:t>
            </a:r>
          </a:p>
          <a:p>
            <a:r>
              <a:rPr lang="en-GB" sz="1000">
                <a:latin typeface="+mn-lt"/>
              </a:rPr>
              <a:t>Taking place on Good Friday April 3</a:t>
            </a:r>
            <a:r>
              <a:rPr lang="en-GB" sz="1000" baseline="30000">
                <a:latin typeface="+mn-lt"/>
              </a:rPr>
              <a:t>rd</a:t>
            </a:r>
            <a:r>
              <a:rPr lang="en-GB" sz="1000">
                <a:latin typeface="+mn-lt"/>
              </a:rPr>
              <a:t>, Trafalgar Square, with performances at 12pm and 3.15pm. Free. A dramatic presentation of the Passion of Jesus which should not be missed.  Get there early to get the best views in Trafalgar Square. Come prepared to sit on the ground in whatever the weather may be. You won't regret witnessing this extraordinary event. For those who cannot get to the Square, it is also livestreamed: </a:t>
            </a:r>
            <a:r>
              <a:rPr lang="en-GB" sz="1000" i="1" u="sng">
                <a:latin typeface="+mn-lt"/>
                <a:hlinkClick r:id="rId5" tooltip="https://www.wintershall.org.uk/event/the-passion-of-jesus-2026/">
                  <a:extLst>
                    <a:ext uri="{A12FA001-AC4F-418D-AE19-62706E023703}">
                      <ahyp:hlinkClr xmlns:ahyp="http://schemas.microsoft.com/office/drawing/2018/hyperlinkcolor" val="tx"/>
                    </a:ext>
                  </a:extLst>
                </a:hlinkClick>
              </a:rPr>
              <a:t>https://www.wintershall.org.uk/event/the-passion-of-jesus-2026/</a:t>
            </a:r>
            <a:endParaRPr lang="en-GB" sz="1000" i="1" u="sng">
              <a:latin typeface="+mn-lt"/>
            </a:endParaRPr>
          </a:p>
          <a:p>
            <a:r>
              <a:rPr lang="en-GB"/>
              <a:t>The Vineyard: Community Outreach Caseworker </a:t>
            </a:r>
          </a:p>
          <a:p>
            <a:r>
              <a:rPr lang="en-GB" sz="1000">
                <a:latin typeface="+mn-lt"/>
              </a:rPr>
              <a:t>This is a brand-new role, working alongside people facing some of life's most complex challenges - helping them find hope, stability, and a way forward. Location: Richmond-upon-Thames. Part-time, 25 hours per week. For full details visit </a:t>
            </a:r>
            <a:r>
              <a:rPr lang="en-GB" sz="1000" i="1">
                <a:latin typeface="+mn-lt"/>
                <a:hlinkClick r:id="rId6">
                  <a:extLst>
                    <a:ext uri="{A12FA001-AC4F-418D-AE19-62706E023703}">
                      <ahyp:hlinkClr xmlns:ahyp="http://schemas.microsoft.com/office/drawing/2018/hyperlinkcolor" val="tx"/>
                    </a:ext>
                  </a:extLst>
                </a:hlinkClick>
              </a:rPr>
              <a:t>https://www.vineyardcommunity.org/vacancies</a:t>
            </a:r>
            <a:r>
              <a:rPr lang="en-GB" sz="1000">
                <a:latin typeface="+mn-lt"/>
              </a:rPr>
              <a:t>. Closing date for applications: 12pm, Friday 17 April 2026.</a:t>
            </a:r>
            <a:r>
              <a:rPr lang="en-GB"/>
              <a:t> </a:t>
            </a:r>
          </a:p>
          <a:p>
            <a:r>
              <a:rPr lang="en-GB"/>
              <a:t>Marriage and Family life </a:t>
            </a:r>
          </a:p>
          <a:p>
            <a:pPr lvl="1"/>
            <a:r>
              <a:rPr lang="en-GB"/>
              <a:t>The Southwark Marriage and Family Life (MFL) team supports activities to enable married couples to enrich their relationships. </a:t>
            </a:r>
          </a:p>
          <a:p>
            <a:pPr lvl="1"/>
            <a:r>
              <a:rPr lang="en-GB"/>
              <a:t>Some of the events they are offer are:</a:t>
            </a:r>
          </a:p>
          <a:p>
            <a:pPr lvl="1">
              <a:spcBef>
                <a:spcPts val="300"/>
              </a:spcBef>
            </a:pPr>
            <a:r>
              <a:rPr lang="en-GB">
                <a:latin typeface="+mj-lt"/>
              </a:rPr>
              <a:t>The Annual Marriage Mass: </a:t>
            </a:r>
            <a:r>
              <a:rPr lang="en-GB"/>
              <a:t>For couples celebrating significant wedding anniversaries This will be held in July.</a:t>
            </a:r>
          </a:p>
          <a:p>
            <a:pPr lvl="1">
              <a:spcBef>
                <a:spcPts val="300"/>
              </a:spcBef>
            </a:pPr>
            <a:r>
              <a:rPr lang="en-GB">
                <a:latin typeface="+mj-lt"/>
              </a:rPr>
              <a:t>Beginning Experience: </a:t>
            </a:r>
            <a:r>
              <a:rPr lang="en-GB"/>
              <a:t>A weekend for those who have been widowed, separated or  divorced, held in May at Worth Abbey, West Sussex. </a:t>
            </a:r>
          </a:p>
          <a:p>
            <a:pPr lvl="1">
              <a:spcBef>
                <a:spcPts val="300"/>
              </a:spcBef>
            </a:pPr>
            <a:r>
              <a:rPr lang="en-GB">
                <a:latin typeface="+mj-lt"/>
              </a:rPr>
              <a:t>Build a Better Marriage: </a:t>
            </a:r>
            <a:r>
              <a:rPr lang="en-GB"/>
              <a:t>A one-day marriage-enrichment course. Dates and venues in South London available across the Southwark diocese. </a:t>
            </a:r>
          </a:p>
          <a:p>
            <a:pPr lvl="3"/>
            <a:r>
              <a:rPr lang="en-GB"/>
              <a:t>For more information visit </a:t>
            </a:r>
            <a:r>
              <a:rPr lang="en-GB" u="sng"/>
              <a:t>https://rcaos.org.uk/mission/marriage-and-family-life</a:t>
            </a:r>
          </a:p>
          <a:p>
            <a:endParaRPr lang="en-GB"/>
          </a:p>
        </p:txBody>
      </p:sp>
      <p:sp>
        <p:nvSpPr>
          <p:cNvPr id="54" name="Text Placeholder 12">
            <a:extLst>
              <a:ext uri="{FF2B5EF4-FFF2-40B4-BE49-F238E27FC236}">
                <a16:creationId xmlns:a16="http://schemas.microsoft.com/office/drawing/2014/main" id="{D0FBCC16-7B4A-D677-2120-FAFAEAAA1BAF}"/>
              </a:ext>
            </a:extLst>
          </p:cNvPr>
          <p:cNvSpPr txBox="1">
            <a:spLocks/>
          </p:cNvSpPr>
          <p:nvPr/>
        </p:nvSpPr>
        <p:spPr>
          <a:xfrm>
            <a:off x="8550283" y="344187"/>
            <a:ext cx="2447925" cy="152349"/>
          </a:xfrm>
          <a:prstGeom prst="rect">
            <a:avLst/>
          </a:prstGeom>
          <a:solidFill>
            <a:srgbClr val="FF3839"/>
          </a:solidFill>
        </p:spPr>
        <p:txBody>
          <a:bodyPr vert="horz" lIns="0" tIns="0" rIns="0" bIns="0" rtlCol="0">
            <a:spAutoFit/>
          </a:bodyPr>
          <a:lstStyle>
            <a:lvl1pPr marL="0" indent="0" algn="l" defTabSz="1007943" rtl="0" eaLnBrk="1" latinLnBrk="0" hangingPunct="1">
              <a:lnSpc>
                <a:spcPct val="90000"/>
              </a:lnSpc>
              <a:spcBef>
                <a:spcPts val="300"/>
              </a:spcBef>
              <a:spcAft>
                <a:spcPts val="300"/>
              </a:spcAft>
              <a:buFont typeface="Arial" panose="020B0604020202020204" pitchFamily="34" charset="0"/>
              <a:buNone/>
              <a:defRPr sz="1100" kern="1200">
                <a:solidFill>
                  <a:schemeClr val="tx1"/>
                </a:solidFill>
                <a:latin typeface="+mj-lt"/>
                <a:ea typeface="+mn-ea"/>
                <a:cs typeface="+mn-cs"/>
              </a:defRPr>
            </a:lvl1pPr>
            <a:lvl2pPr marL="0" indent="0" algn="just" defTabSz="1007943" rtl="0" eaLnBrk="1" latinLnBrk="0" hangingPunct="1">
              <a:lnSpc>
                <a:spcPct val="90000"/>
              </a:lnSpc>
              <a:spcBef>
                <a:spcPts val="0"/>
              </a:spcBef>
              <a:spcAft>
                <a:spcPts val="300"/>
              </a:spcAft>
              <a:buFont typeface="Arial" panose="020B0604020202020204" pitchFamily="34" charset="0"/>
              <a:buNone/>
              <a:tabLst/>
              <a:defRPr sz="1000" kern="1200">
                <a:solidFill>
                  <a:schemeClr val="tx1"/>
                </a:solidFill>
                <a:latin typeface="+mn-lt"/>
                <a:ea typeface="+mn-ea"/>
                <a:cs typeface="+mn-cs"/>
              </a:defRPr>
            </a:lvl2pPr>
            <a:lvl3pPr marL="0" indent="0" algn="just" defTabSz="1007943" rtl="0" eaLnBrk="1" latinLnBrk="0" hangingPunct="1">
              <a:lnSpc>
                <a:spcPct val="90000"/>
              </a:lnSpc>
              <a:spcBef>
                <a:spcPts val="0"/>
              </a:spcBef>
              <a:spcAft>
                <a:spcPts val="0"/>
              </a:spcAft>
              <a:buFont typeface="Arial" panose="020B0604020202020204" pitchFamily="34" charset="0"/>
              <a:buNone/>
              <a:tabLst/>
              <a:defRPr sz="1000" i="0" kern="1200">
                <a:solidFill>
                  <a:schemeClr val="tx1"/>
                </a:solidFill>
                <a:latin typeface="+mn-lt"/>
                <a:ea typeface="+mn-ea"/>
                <a:cs typeface="+mn-cs"/>
              </a:defRPr>
            </a:lvl3pPr>
            <a:lvl4pPr marL="0" indent="0" algn="l" defTabSz="1007943" rtl="0" eaLnBrk="1" latinLnBrk="0" hangingPunct="1">
              <a:lnSpc>
                <a:spcPct val="90000"/>
              </a:lnSpc>
              <a:spcBef>
                <a:spcPts val="0"/>
              </a:spcBef>
              <a:spcAft>
                <a:spcPts val="300"/>
              </a:spcAft>
              <a:buFont typeface="Arial" panose="020B0604020202020204" pitchFamily="34" charset="0"/>
              <a:buNone/>
              <a:tabLst/>
              <a:defRPr sz="1000" i="1" kern="1200">
                <a:solidFill>
                  <a:schemeClr val="tx1"/>
                </a:solidFill>
                <a:latin typeface="+mn-lt"/>
                <a:ea typeface="+mn-ea"/>
                <a:cs typeface="+mn-cs"/>
              </a:defRPr>
            </a:lvl4pPr>
            <a:lvl5pPr marL="88900" indent="-88900" algn="l" defTabSz="1007943" rtl="0" eaLnBrk="1" latinLnBrk="0" hangingPunct="1">
              <a:lnSpc>
                <a:spcPct val="90000"/>
              </a:lnSpc>
              <a:spcBef>
                <a:spcPts val="0"/>
              </a:spcBef>
              <a:spcAft>
                <a:spcPts val="300"/>
              </a:spcAft>
              <a:buFont typeface="Arial" panose="020B0604020202020204" pitchFamily="34" charset="0"/>
              <a:buChar char="•"/>
              <a:tabLst/>
              <a:defRPr sz="1000"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pPr algn="ctr"/>
            <a:r>
              <a:rPr lang="en-GB">
                <a:solidFill>
                  <a:schemeClr val="bg1"/>
                </a:solidFill>
              </a:rPr>
              <a:t>PREVIOUS DIOCESAN NEWS </a:t>
            </a:r>
          </a:p>
        </p:txBody>
      </p:sp>
    </p:spTree>
    <p:extLst>
      <p:ext uri="{BB962C8B-B14F-4D97-AF65-F5344CB8AC3E}">
        <p14:creationId xmlns:p14="http://schemas.microsoft.com/office/powerpoint/2010/main" val="17115193"/>
      </p:ext>
    </p:extLst>
  </p:cSld>
  <p:clrMapOvr>
    <a:masterClrMapping/>
  </p:clrMapOvr>
  <p:extLst>
    <p:ext uri="{6950BFC3-D8DA-4A85-94F7-54DA5524770B}">
      <p188:commentRel xmlns:p188="http://schemas.microsoft.com/office/powerpoint/2018/8/main" xmlns="" r:id="rId7"/>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1AA08-FA8F-4726-76E4-9121926643B2}"/>
            </a:ext>
          </a:extLst>
        </p:cNvPr>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090AB9F7-F619-B16E-792C-0EC33B91BEB2}"/>
              </a:ext>
            </a:extLst>
          </p:cNvPr>
          <p:cNvGraphicFramePr>
            <a:graphicFrameLocks noGrp="1"/>
          </p:cNvGraphicFramePr>
          <p:nvPr>
            <p:extLst>
              <p:ext uri="{D42A27DB-BD31-4B8C-83A1-F6EECF244321}">
                <p14:modId xmlns:p14="http://schemas.microsoft.com/office/powerpoint/2010/main" val="998095560"/>
              </p:ext>
            </p:extLst>
          </p:nvPr>
        </p:nvGraphicFramePr>
        <p:xfrm>
          <a:off x="2808288" y="2029671"/>
          <a:ext cx="2448000" cy="1702680"/>
        </p:xfrm>
        <a:graphic>
          <a:graphicData uri="http://schemas.openxmlformats.org/drawingml/2006/table">
            <a:tbl>
              <a:tblPr firstRow="1" bandRow="1">
                <a:tableStyleId>{5C22544A-7EE6-4342-B048-85BDC9FD1C3A}</a:tableStyleId>
              </a:tblPr>
              <a:tblGrid>
                <a:gridCol w="1584000">
                  <a:extLst>
                    <a:ext uri="{9D8B030D-6E8A-4147-A177-3AD203B41FA5}">
                      <a16:colId xmlns:a16="http://schemas.microsoft.com/office/drawing/2014/main" val="871357374"/>
                    </a:ext>
                  </a:extLst>
                </a:gridCol>
                <a:gridCol w="864000">
                  <a:extLst>
                    <a:ext uri="{9D8B030D-6E8A-4147-A177-3AD203B41FA5}">
                      <a16:colId xmlns:a16="http://schemas.microsoft.com/office/drawing/2014/main" val="437389280"/>
                    </a:ext>
                  </a:extLst>
                </a:gridCol>
              </a:tblGrid>
              <a:tr h="253003">
                <a:tc gridSpan="2">
                  <a:txBody>
                    <a:bodyPr/>
                    <a:lstStyle/>
                    <a:p>
                      <a:pPr marL="9525" marR="0" lvl="1" indent="0" algn="l" defTabSz="457200" rtl="0" eaLnBrk="1" fontAlgn="auto" latinLnBrk="0" hangingPunct="1">
                        <a:lnSpc>
                          <a:spcPct val="9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mn-lt"/>
                          <a:ea typeface="+mn-ea"/>
                          <a:cs typeface="+mn-cs"/>
                        </a:rPr>
                        <a:t>For those who have died recently, especially James Smith, and those whose anniversaries occur around this time:</a:t>
                      </a:r>
                    </a:p>
                  </a:txBody>
                  <a:tcPr marL="0" marR="0" marT="0" marB="7200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GB" sz="1000"/>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6510465"/>
                  </a:ext>
                </a:extLst>
              </a:tr>
              <a:tr h="159085">
                <a:tc>
                  <a:txBody>
                    <a:bodyPr/>
                    <a:lstStyle/>
                    <a:p>
                      <a:pPr marL="0" lvl="2" indent="0">
                        <a:spcBef>
                          <a:spcPts val="0"/>
                        </a:spcBef>
                        <a:buNone/>
                      </a:pPr>
                      <a:r>
                        <a:rPr lang="en-GB" sz="1000"/>
                        <a:t>Maureen O’Sullivan Blackie</a:t>
                      </a:r>
                    </a:p>
                    <a:p>
                      <a:pPr marL="0" lvl="2" indent="0">
                        <a:spcBef>
                          <a:spcPts val="0"/>
                        </a:spcBef>
                        <a:buNone/>
                      </a:pPr>
                      <a:r>
                        <a:rPr lang="en-GB" sz="1000"/>
                        <a:t>Annie </a:t>
                      </a:r>
                      <a:r>
                        <a:rPr lang="en-GB" sz="1000" err="1"/>
                        <a:t>Macklow</a:t>
                      </a:r>
                      <a:r>
                        <a:rPr lang="en-GB" sz="1000"/>
                        <a:t>-Smith</a:t>
                      </a:r>
                    </a:p>
                    <a:p>
                      <a:pPr marL="0" lvl="2" indent="0">
                        <a:spcBef>
                          <a:spcPts val="0"/>
                        </a:spcBef>
                        <a:buNone/>
                      </a:pPr>
                      <a:r>
                        <a:rPr lang="en-GB" sz="1000"/>
                        <a:t>Dr Peter Docherty</a:t>
                      </a:r>
                    </a:p>
                    <a:p>
                      <a:pPr marL="0" lvl="2" indent="0">
                        <a:spcBef>
                          <a:spcPts val="0"/>
                        </a:spcBef>
                        <a:buNone/>
                      </a:pPr>
                      <a:r>
                        <a:rPr lang="en-GB" sz="1000"/>
                        <a:t>Jane Robertson</a:t>
                      </a:r>
                    </a:p>
                    <a:p>
                      <a:pPr marL="0" lvl="2" indent="0">
                        <a:spcBef>
                          <a:spcPts val="0"/>
                        </a:spcBef>
                        <a:buNone/>
                      </a:pPr>
                      <a:r>
                        <a:rPr lang="en-GB" sz="1000"/>
                        <a:t>Sheila O’Donnell</a:t>
                      </a:r>
                    </a:p>
                    <a:p>
                      <a:pPr marL="0" lvl="2" indent="0">
                        <a:spcBef>
                          <a:spcPts val="0"/>
                        </a:spcBef>
                        <a:buNone/>
                      </a:pPr>
                      <a:r>
                        <a:rPr lang="en-GB" sz="1000"/>
                        <a:t>Brenda Kendrick</a:t>
                      </a:r>
                    </a:p>
                    <a:p>
                      <a:pPr marL="0" lvl="2" indent="0">
                        <a:spcBef>
                          <a:spcPts val="0"/>
                        </a:spcBef>
                        <a:buNone/>
                      </a:pPr>
                      <a:r>
                        <a:rPr lang="en-GB" sz="1000"/>
                        <a:t>Mary Morrisey</a:t>
                      </a:r>
                    </a:p>
                    <a:p>
                      <a:pPr marL="0" lvl="2" indent="0">
                        <a:spcBef>
                          <a:spcPts val="0"/>
                        </a:spcBef>
                        <a:buNone/>
                      </a:pPr>
                      <a:r>
                        <a:rPr lang="en-GB" sz="1000"/>
                        <a:t>Mary O’Connell</a:t>
                      </a: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2" indent="0" algn="l" defTabSz="1007943" rtl="0" eaLnBrk="1" fontAlgn="auto" latinLnBrk="0" hangingPunct="1">
                        <a:lnSpc>
                          <a:spcPct val="90000"/>
                        </a:lnSpc>
                        <a:spcBef>
                          <a:spcPts val="0"/>
                        </a:spcBef>
                        <a:spcAft>
                          <a:spcPts val="0"/>
                        </a:spcAft>
                        <a:buClrTx/>
                        <a:buSzTx/>
                        <a:buFont typeface="Arial" panose="020B0604020202020204" pitchFamily="34" charset="0"/>
                        <a:buNone/>
                        <a:tabLst/>
                        <a:defRPr/>
                      </a:pPr>
                      <a:r>
                        <a:rPr lang="en-GB" sz="1000"/>
                        <a:t>Kellie Beale</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Edith Curran Edward Nugent</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Anne Ryan </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Colin McGill</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Robin Frost</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Kitty Murphy</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John Gomes</a:t>
                      </a: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95305399"/>
                  </a:ext>
                </a:extLst>
              </a:tr>
            </a:tbl>
          </a:graphicData>
        </a:graphic>
      </p:graphicFrame>
      <p:graphicFrame>
        <p:nvGraphicFramePr>
          <p:cNvPr id="8" name="Table 7">
            <a:extLst>
              <a:ext uri="{FF2B5EF4-FFF2-40B4-BE49-F238E27FC236}">
                <a16:creationId xmlns:a16="http://schemas.microsoft.com/office/drawing/2014/main" id="{FAB50623-7DCC-1116-6C67-23DC723F40D5}"/>
              </a:ext>
            </a:extLst>
          </p:cNvPr>
          <p:cNvGraphicFramePr>
            <a:graphicFrameLocks noGrp="1"/>
          </p:cNvGraphicFramePr>
          <p:nvPr>
            <p:extLst>
              <p:ext uri="{D42A27DB-BD31-4B8C-83A1-F6EECF244321}">
                <p14:modId xmlns:p14="http://schemas.microsoft.com/office/powerpoint/2010/main" val="379213044"/>
              </p:ext>
            </p:extLst>
          </p:nvPr>
        </p:nvGraphicFramePr>
        <p:xfrm>
          <a:off x="2808325" y="586833"/>
          <a:ext cx="2447925" cy="773040"/>
        </p:xfrm>
        <a:graphic>
          <a:graphicData uri="http://schemas.openxmlformats.org/drawingml/2006/table">
            <a:tbl>
              <a:tblPr firstRow="1" bandRow="1">
                <a:tableStyleId>{5C22544A-7EE6-4342-B048-85BDC9FD1C3A}</a:tableStyleId>
              </a:tblPr>
              <a:tblGrid>
                <a:gridCol w="1511953">
                  <a:extLst>
                    <a:ext uri="{9D8B030D-6E8A-4147-A177-3AD203B41FA5}">
                      <a16:colId xmlns:a16="http://schemas.microsoft.com/office/drawing/2014/main" val="871357374"/>
                    </a:ext>
                  </a:extLst>
                </a:gridCol>
                <a:gridCol w="935972">
                  <a:extLst>
                    <a:ext uri="{9D8B030D-6E8A-4147-A177-3AD203B41FA5}">
                      <a16:colId xmlns:a16="http://schemas.microsoft.com/office/drawing/2014/main" val="437389280"/>
                    </a:ext>
                  </a:extLst>
                </a:gridCol>
              </a:tblGrid>
              <a:tr h="101648">
                <a:tc gridSpan="2">
                  <a:txBody>
                    <a:bodyPr/>
                    <a:lstStyle/>
                    <a:p>
                      <a:pPr marL="9525" marR="0" lvl="1" indent="0" algn="l" defTabSz="457200" rtl="0" eaLnBrk="1" fontAlgn="auto" latinLnBrk="0" hangingPunct="1">
                        <a:lnSpc>
                          <a:spcPct val="10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mn-lt"/>
                          <a:ea typeface="+mn-ea"/>
                          <a:cs typeface="+mn-cs"/>
                        </a:rPr>
                        <a:t>For parishioners who are unwell, especially:</a:t>
                      </a:r>
                    </a:p>
                  </a:txBody>
                  <a:tcPr marL="0" marR="0" marT="0" marB="7200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GB" sz="1000"/>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6510465"/>
                  </a:ext>
                </a:extLst>
              </a:tr>
              <a:tr h="370840">
                <a:tc>
                  <a:txBody>
                    <a:bodyPr/>
                    <a:lstStyle/>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Audrey Smith</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Andrew Brodrick-Ward</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Phyllis O’Kelly</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Janet Waddington</a:t>
                      </a: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John Scott</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Joan Moore</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Charles Stiller</a:t>
                      </a:r>
                    </a:p>
                    <a:p>
                      <a:pPr marL="0" lvl="2" indent="0" algn="l" defTabSz="1007943" rtl="0" eaLnBrk="1" latinLnBrk="0" hangingPunct="1">
                        <a:lnSpc>
                          <a:spcPct val="90000"/>
                        </a:lnSpc>
                        <a:spcBef>
                          <a:spcPts val="0"/>
                        </a:spcBef>
                        <a:buFont typeface="Arial" panose="020B0604020202020204" pitchFamily="34" charset="0"/>
                        <a:buNone/>
                        <a:tabLst/>
                      </a:pPr>
                      <a:r>
                        <a:rPr lang="en-GB" sz="1000" kern="1200">
                          <a:solidFill>
                            <a:schemeClr val="tx1"/>
                          </a:solidFill>
                          <a:latin typeface="+mn-lt"/>
                          <a:ea typeface="+mn-ea"/>
                          <a:cs typeface="+mn-cs"/>
                        </a:rPr>
                        <a:t>Maureen Carr</a:t>
                      </a: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95305399"/>
                  </a:ext>
                </a:extLst>
              </a:tr>
            </a:tbl>
          </a:graphicData>
        </a:graphic>
      </p:graphicFrame>
      <p:sp>
        <p:nvSpPr>
          <p:cNvPr id="6" name="Rectangle 5">
            <a:extLst>
              <a:ext uri="{FF2B5EF4-FFF2-40B4-BE49-F238E27FC236}">
                <a16:creationId xmlns:a16="http://schemas.microsoft.com/office/drawing/2014/main" id="{7C4E37B2-357F-74AE-CAFB-44867F6C8FE5}"/>
              </a:ext>
            </a:extLst>
          </p:cNvPr>
          <p:cNvSpPr/>
          <p:nvPr/>
        </p:nvSpPr>
        <p:spPr>
          <a:xfrm>
            <a:off x="3117680" y="2152742"/>
            <a:ext cx="1790541" cy="108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050" b="0" i="0" u="none" strike="noStrike" kern="1200" cap="none" spc="0" normalizeH="0" baseline="0" noProof="0" err="1">
              <a:ln>
                <a:noFill/>
              </a:ln>
              <a:solidFill>
                <a:prstClr val="white"/>
              </a:solidFill>
              <a:effectLst/>
              <a:uLnTx/>
              <a:uFillTx/>
              <a:latin typeface="Segoe UI Semibold" panose="020B0602020104020603"/>
              <a:ea typeface="+mn-ea"/>
              <a:cs typeface="+mn-cs"/>
            </a:endParaRPr>
          </a:p>
        </p:txBody>
      </p:sp>
      <p:grpSp>
        <p:nvGrpSpPr>
          <p:cNvPr id="34" name="Group 33">
            <a:extLst>
              <a:ext uri="{FF2B5EF4-FFF2-40B4-BE49-F238E27FC236}">
                <a16:creationId xmlns:a16="http://schemas.microsoft.com/office/drawing/2014/main" id="{F22F5124-8DA2-0821-BA42-AB70F2570707}"/>
              </a:ext>
            </a:extLst>
          </p:cNvPr>
          <p:cNvGrpSpPr/>
          <p:nvPr/>
        </p:nvGrpSpPr>
        <p:grpSpPr>
          <a:xfrm>
            <a:off x="2808325" y="1502143"/>
            <a:ext cx="2447925" cy="396000"/>
            <a:chOff x="2808325" y="1769514"/>
            <a:chExt cx="2447925" cy="396000"/>
          </a:xfrm>
        </p:grpSpPr>
        <p:sp>
          <p:nvSpPr>
            <p:cNvPr id="2" name="Rounded Rectangle 1">
              <a:extLst>
                <a:ext uri="{FF2B5EF4-FFF2-40B4-BE49-F238E27FC236}">
                  <a16:creationId xmlns:a16="http://schemas.microsoft.com/office/drawing/2014/main" id="{788AF20E-1E5F-D4AD-14DA-2FE923123BBA}"/>
                </a:ext>
              </a:extLst>
            </p:cNvPr>
            <p:cNvSpPr/>
            <p:nvPr/>
          </p:nvSpPr>
          <p:spPr>
            <a:xfrm>
              <a:off x="2808325" y="1769514"/>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468000" tIns="36000" rIns="0" bIns="36000" rtlCol="0" anchor="ctr" anchorCtr="0"/>
            <a:lstStyle/>
            <a:p>
              <a:pPr marL="0" marR="0" lvl="0" indent="0" algn="l" defTabSz="457200" rtl="0" eaLnBrk="1" fontAlgn="auto" latinLnBrk="0" hangingPunct="1">
                <a:lnSpc>
                  <a:spcPct val="90000"/>
                </a:lnSpc>
                <a:spcBef>
                  <a:spcPts val="0"/>
                </a:spcBef>
                <a:spcAft>
                  <a:spcPts val="0"/>
                </a:spcAft>
                <a:buClrTx/>
                <a:buSzTx/>
                <a:buFontTx/>
                <a:buNone/>
                <a:tabLst/>
                <a:defRPr/>
              </a:pPr>
              <a:r>
                <a:rPr kumimoji="0" lang="en-GB" sz="1100" b="0" i="0" u="none" strike="noStrike" kern="1200" cap="none" spc="0" normalizeH="0" baseline="0" noProof="0">
                  <a:ln>
                    <a:noFill/>
                  </a:ln>
                  <a:solidFill>
                    <a:prstClr val="white"/>
                  </a:solidFill>
                  <a:effectLst/>
                  <a:uLnTx/>
                  <a:uFillTx/>
                  <a:latin typeface="Segoe UI Semibold" panose="020B0602020104020603"/>
                  <a:ea typeface="+mn-ea"/>
                  <a:cs typeface="+mn-cs"/>
                </a:rPr>
                <a:t>IN REMEMBRANCE </a:t>
              </a:r>
            </a:p>
          </p:txBody>
        </p:sp>
        <p:grpSp>
          <p:nvGrpSpPr>
            <p:cNvPr id="33" name="Group 32">
              <a:extLst>
                <a:ext uri="{FF2B5EF4-FFF2-40B4-BE49-F238E27FC236}">
                  <a16:creationId xmlns:a16="http://schemas.microsoft.com/office/drawing/2014/main" id="{152E3B89-4D0E-7DF4-19C2-9D86265DD5A3}"/>
                </a:ext>
              </a:extLst>
            </p:cNvPr>
            <p:cNvGrpSpPr/>
            <p:nvPr/>
          </p:nvGrpSpPr>
          <p:grpSpPr>
            <a:xfrm>
              <a:off x="2920923" y="1838619"/>
              <a:ext cx="258330" cy="260866"/>
              <a:chOff x="2920923" y="1838619"/>
              <a:chExt cx="258330" cy="260866"/>
            </a:xfrm>
          </p:grpSpPr>
          <p:sp>
            <p:nvSpPr>
              <p:cNvPr id="29" name="Freeform 28">
                <a:extLst>
                  <a:ext uri="{FF2B5EF4-FFF2-40B4-BE49-F238E27FC236}">
                    <a16:creationId xmlns:a16="http://schemas.microsoft.com/office/drawing/2014/main" id="{0AD4FBD7-8C20-4054-95F3-0645209F5F9E}"/>
                  </a:ext>
                </a:extLst>
              </p:cNvPr>
              <p:cNvSpPr/>
              <p:nvPr/>
            </p:nvSpPr>
            <p:spPr>
              <a:xfrm>
                <a:off x="2920923" y="1838619"/>
                <a:ext cx="221452" cy="260866"/>
              </a:xfrm>
              <a:custGeom>
                <a:avLst/>
                <a:gdLst>
                  <a:gd name="csX0" fmla="*/ 221453 w 221452"/>
                  <a:gd name="csY0" fmla="*/ 136068 h 260866"/>
                  <a:gd name="csX1" fmla="*/ 202324 w 221452"/>
                  <a:gd name="csY1" fmla="*/ 124848 h 260866"/>
                  <a:gd name="csX2" fmla="*/ 188805 w 221452"/>
                  <a:gd name="csY2" fmla="*/ 146460 h 260866"/>
                  <a:gd name="csX3" fmla="*/ 184759 w 221452"/>
                  <a:gd name="csY3" fmla="*/ 174785 h 260866"/>
                  <a:gd name="csX4" fmla="*/ 128752 w 221452"/>
                  <a:gd name="csY4" fmla="*/ 225274 h 260866"/>
                  <a:gd name="csX5" fmla="*/ 103461 w 221452"/>
                  <a:gd name="csY5" fmla="*/ 229137 h 260866"/>
                  <a:gd name="csX6" fmla="*/ 92885 w 221452"/>
                  <a:gd name="csY6" fmla="*/ 234563 h 260866"/>
                  <a:gd name="csX7" fmla="*/ 45431 w 221452"/>
                  <a:gd name="csY7" fmla="*/ 259485 h 260866"/>
                  <a:gd name="csX8" fmla="*/ 17198 w 221452"/>
                  <a:gd name="csY8" fmla="*/ 244495 h 260866"/>
                  <a:gd name="csX9" fmla="*/ 16830 w 221452"/>
                  <a:gd name="csY9" fmla="*/ 231988 h 260866"/>
                  <a:gd name="csX10" fmla="*/ 64652 w 221452"/>
                  <a:gd name="csY10" fmla="*/ 200444 h 260866"/>
                  <a:gd name="csX11" fmla="*/ 64928 w 221452"/>
                  <a:gd name="csY11" fmla="*/ 200260 h 260866"/>
                  <a:gd name="csX12" fmla="*/ 69250 w 221452"/>
                  <a:gd name="csY12" fmla="*/ 197776 h 260866"/>
                  <a:gd name="csX13" fmla="*/ 68882 w 221452"/>
                  <a:gd name="csY13" fmla="*/ 195293 h 260866"/>
                  <a:gd name="csX14" fmla="*/ 12231 w 221452"/>
                  <a:gd name="csY14" fmla="*/ 156944 h 260866"/>
                  <a:gd name="csX15" fmla="*/ 0 w 221452"/>
                  <a:gd name="csY15" fmla="*/ 99741 h 260866"/>
                  <a:gd name="csX16" fmla="*/ 736 w 221452"/>
                  <a:gd name="csY16" fmla="*/ 96339 h 260866"/>
                  <a:gd name="csX17" fmla="*/ 7173 w 221452"/>
                  <a:gd name="csY17" fmla="*/ 95143 h 260866"/>
                  <a:gd name="csX18" fmla="*/ 48558 w 221452"/>
                  <a:gd name="csY18" fmla="*/ 122641 h 260866"/>
                  <a:gd name="csX19" fmla="*/ 88287 w 221452"/>
                  <a:gd name="csY19" fmla="*/ 135056 h 260866"/>
                  <a:gd name="csX20" fmla="*/ 89390 w 221452"/>
                  <a:gd name="csY20" fmla="*/ 133493 h 260866"/>
                  <a:gd name="csX21" fmla="*/ 88747 w 221452"/>
                  <a:gd name="csY21" fmla="*/ 132849 h 260866"/>
                  <a:gd name="csX22" fmla="*/ 36786 w 221452"/>
                  <a:gd name="csY22" fmla="*/ 62955 h 260866"/>
                  <a:gd name="csX23" fmla="*/ 41293 w 221452"/>
                  <a:gd name="csY23" fmla="*/ 6396 h 260866"/>
                  <a:gd name="csX24" fmla="*/ 44419 w 221452"/>
                  <a:gd name="csY24" fmla="*/ 970 h 260866"/>
                  <a:gd name="csX25" fmla="*/ 47546 w 221452"/>
                  <a:gd name="csY25" fmla="*/ 143 h 260866"/>
                  <a:gd name="csX26" fmla="*/ 111278 w 221452"/>
                  <a:gd name="csY26" fmla="*/ 28836 h 260866"/>
                  <a:gd name="csX27" fmla="*/ 144386 w 221452"/>
                  <a:gd name="csY27" fmla="*/ 61668 h 260866"/>
                  <a:gd name="csX28" fmla="*/ 148248 w 221452"/>
                  <a:gd name="csY28" fmla="*/ 79877 h 260866"/>
                  <a:gd name="csX29" fmla="*/ 149536 w 221452"/>
                  <a:gd name="csY29" fmla="*/ 104248 h 260866"/>
                  <a:gd name="csX30" fmla="*/ 151191 w 221452"/>
                  <a:gd name="csY30" fmla="*/ 104891 h 260866"/>
                  <a:gd name="csX31" fmla="*/ 163423 w 221452"/>
                  <a:gd name="csY31" fmla="*/ 92292 h 260866"/>
                  <a:gd name="csX32" fmla="*/ 183931 w 221452"/>
                  <a:gd name="csY32" fmla="*/ 85671 h 260866"/>
                  <a:gd name="csX33" fmla="*/ 216211 w 221452"/>
                  <a:gd name="csY33" fmla="*/ 116479 h 260866"/>
                  <a:gd name="csX34" fmla="*/ 221269 w 221452"/>
                  <a:gd name="csY34" fmla="*/ 135976 h 26086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Lst>
                <a:rect l="l" t="t" r="r" b="b"/>
                <a:pathLst>
                  <a:path w="221452" h="260866">
                    <a:moveTo>
                      <a:pt x="221453" y="136068"/>
                    </a:moveTo>
                    <a:cubicBezTo>
                      <a:pt x="218418" y="126503"/>
                      <a:pt x="212072" y="122733"/>
                      <a:pt x="202324" y="124848"/>
                    </a:cubicBezTo>
                    <a:cubicBezTo>
                      <a:pt x="192852" y="126871"/>
                      <a:pt x="189817" y="138275"/>
                      <a:pt x="188805" y="146460"/>
                    </a:cubicBezTo>
                    <a:cubicBezTo>
                      <a:pt x="186874" y="162278"/>
                      <a:pt x="185494" y="171750"/>
                      <a:pt x="184759" y="174785"/>
                    </a:cubicBezTo>
                    <a:cubicBezTo>
                      <a:pt x="178689" y="199892"/>
                      <a:pt x="152663" y="219388"/>
                      <a:pt x="128752" y="225274"/>
                    </a:cubicBezTo>
                    <a:cubicBezTo>
                      <a:pt x="122682" y="226746"/>
                      <a:pt x="114221" y="228033"/>
                      <a:pt x="103461" y="229137"/>
                    </a:cubicBezTo>
                    <a:cubicBezTo>
                      <a:pt x="98219" y="229689"/>
                      <a:pt x="95920" y="230516"/>
                      <a:pt x="92885" y="234563"/>
                    </a:cubicBezTo>
                    <a:cubicBezTo>
                      <a:pt x="80378" y="251576"/>
                      <a:pt x="69434" y="265371"/>
                      <a:pt x="45431" y="259485"/>
                    </a:cubicBezTo>
                    <a:cubicBezTo>
                      <a:pt x="34947" y="256910"/>
                      <a:pt x="25566" y="251944"/>
                      <a:pt x="17198" y="244495"/>
                    </a:cubicBezTo>
                    <a:cubicBezTo>
                      <a:pt x="13335" y="241092"/>
                      <a:pt x="11128" y="235390"/>
                      <a:pt x="16830" y="231988"/>
                    </a:cubicBezTo>
                    <a:cubicBezTo>
                      <a:pt x="33843" y="221963"/>
                      <a:pt x="49753" y="211479"/>
                      <a:pt x="64652" y="200444"/>
                    </a:cubicBezTo>
                    <a:cubicBezTo>
                      <a:pt x="64652" y="200444"/>
                      <a:pt x="64836" y="200352"/>
                      <a:pt x="64928" y="200260"/>
                    </a:cubicBezTo>
                    <a:lnTo>
                      <a:pt x="69250" y="197776"/>
                    </a:lnTo>
                    <a:cubicBezTo>
                      <a:pt x="70354" y="197133"/>
                      <a:pt x="70078" y="195569"/>
                      <a:pt x="68882" y="195293"/>
                    </a:cubicBezTo>
                    <a:cubicBezTo>
                      <a:pt x="46902" y="190695"/>
                      <a:pt x="21152" y="178188"/>
                      <a:pt x="12231" y="156944"/>
                    </a:cubicBezTo>
                    <a:cubicBezTo>
                      <a:pt x="5242" y="140298"/>
                      <a:pt x="1104" y="121169"/>
                      <a:pt x="0" y="99741"/>
                    </a:cubicBezTo>
                    <a:cubicBezTo>
                      <a:pt x="0" y="98454"/>
                      <a:pt x="184" y="97350"/>
                      <a:pt x="736" y="96339"/>
                    </a:cubicBezTo>
                    <a:cubicBezTo>
                      <a:pt x="2115" y="94039"/>
                      <a:pt x="5150" y="93488"/>
                      <a:pt x="7173" y="95143"/>
                    </a:cubicBezTo>
                    <a:cubicBezTo>
                      <a:pt x="20140" y="105811"/>
                      <a:pt x="33935" y="115008"/>
                      <a:pt x="48558" y="122641"/>
                    </a:cubicBezTo>
                    <a:cubicBezTo>
                      <a:pt x="60973" y="129170"/>
                      <a:pt x="74308" y="133309"/>
                      <a:pt x="88287" y="135056"/>
                    </a:cubicBezTo>
                    <a:cubicBezTo>
                      <a:pt x="89115" y="135148"/>
                      <a:pt x="89758" y="134320"/>
                      <a:pt x="89390" y="133493"/>
                    </a:cubicBezTo>
                    <a:cubicBezTo>
                      <a:pt x="89299" y="133217"/>
                      <a:pt x="89023" y="133033"/>
                      <a:pt x="88747" y="132849"/>
                    </a:cubicBezTo>
                    <a:cubicBezTo>
                      <a:pt x="60329" y="117950"/>
                      <a:pt x="42948" y="94683"/>
                      <a:pt x="36786" y="62955"/>
                    </a:cubicBezTo>
                    <a:cubicBezTo>
                      <a:pt x="33016" y="43458"/>
                      <a:pt x="34487" y="24605"/>
                      <a:pt x="41293" y="6396"/>
                    </a:cubicBezTo>
                    <a:cubicBezTo>
                      <a:pt x="42120" y="4097"/>
                      <a:pt x="43224" y="2258"/>
                      <a:pt x="44419" y="970"/>
                    </a:cubicBezTo>
                    <a:cubicBezTo>
                      <a:pt x="45247" y="143"/>
                      <a:pt x="46443" y="-225"/>
                      <a:pt x="47546" y="143"/>
                    </a:cubicBezTo>
                    <a:cubicBezTo>
                      <a:pt x="69894" y="7500"/>
                      <a:pt x="91138" y="17064"/>
                      <a:pt x="111278" y="28836"/>
                    </a:cubicBezTo>
                    <a:cubicBezTo>
                      <a:pt x="125441" y="37113"/>
                      <a:pt x="137121" y="46585"/>
                      <a:pt x="144386" y="61668"/>
                    </a:cubicBezTo>
                    <a:cubicBezTo>
                      <a:pt x="146501" y="65990"/>
                      <a:pt x="147789" y="72060"/>
                      <a:pt x="148248" y="79877"/>
                    </a:cubicBezTo>
                    <a:cubicBezTo>
                      <a:pt x="149076" y="93947"/>
                      <a:pt x="149536" y="102040"/>
                      <a:pt x="149536" y="104248"/>
                    </a:cubicBezTo>
                    <a:cubicBezTo>
                      <a:pt x="149536" y="105075"/>
                      <a:pt x="150548" y="105443"/>
                      <a:pt x="151191" y="104891"/>
                    </a:cubicBezTo>
                    <a:cubicBezTo>
                      <a:pt x="151743" y="104340"/>
                      <a:pt x="155790" y="100201"/>
                      <a:pt x="163423" y="92292"/>
                    </a:cubicBezTo>
                    <a:cubicBezTo>
                      <a:pt x="169125" y="86406"/>
                      <a:pt x="175930" y="84199"/>
                      <a:pt x="183931" y="85671"/>
                    </a:cubicBezTo>
                    <a:cubicBezTo>
                      <a:pt x="198646" y="88338"/>
                      <a:pt x="211705" y="103236"/>
                      <a:pt x="216211" y="116479"/>
                    </a:cubicBezTo>
                    <a:lnTo>
                      <a:pt x="221269" y="135976"/>
                    </a:lnTo>
                    <a:close/>
                  </a:path>
                </a:pathLst>
              </a:custGeom>
              <a:noFill/>
              <a:ln w="12700"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30" name="Freeform 29">
                <a:extLst>
                  <a:ext uri="{FF2B5EF4-FFF2-40B4-BE49-F238E27FC236}">
                    <a16:creationId xmlns:a16="http://schemas.microsoft.com/office/drawing/2014/main" id="{FAE50F2C-7574-01C7-CA69-704F205F8194}"/>
                  </a:ext>
                </a:extLst>
              </p:cNvPr>
              <p:cNvSpPr/>
              <p:nvPr/>
            </p:nvSpPr>
            <p:spPr>
              <a:xfrm>
                <a:off x="3085265" y="1879870"/>
                <a:ext cx="93988" cy="153214"/>
              </a:xfrm>
              <a:custGeom>
                <a:avLst/>
                <a:gdLst>
                  <a:gd name="csX0" fmla="*/ 0 w 93988"/>
                  <a:gd name="csY0" fmla="*/ 0 h 153214"/>
                  <a:gd name="csX1" fmla="*/ 30257 w 93988"/>
                  <a:gd name="csY1" fmla="*/ 24923 h 153214"/>
                  <a:gd name="csX2" fmla="*/ 42212 w 93988"/>
                  <a:gd name="csY2" fmla="*/ 43960 h 153214"/>
                  <a:gd name="csX3" fmla="*/ 57203 w 93988"/>
                  <a:gd name="csY3" fmla="*/ 94633 h 153214"/>
                  <a:gd name="csX4" fmla="*/ 63088 w 93988"/>
                  <a:gd name="csY4" fmla="*/ 111094 h 153214"/>
                  <a:gd name="csX5" fmla="*/ 93989 w 93988"/>
                  <a:gd name="csY5" fmla="*/ 153215 h 153214"/>
                </a:gdLst>
                <a:ahLst/>
                <a:cxnLst>
                  <a:cxn ang="0">
                    <a:pos x="csX0" y="csY0"/>
                  </a:cxn>
                  <a:cxn ang="0">
                    <a:pos x="csX1" y="csY1"/>
                  </a:cxn>
                  <a:cxn ang="0">
                    <a:pos x="csX2" y="csY2"/>
                  </a:cxn>
                  <a:cxn ang="0">
                    <a:pos x="csX3" y="csY3"/>
                  </a:cxn>
                  <a:cxn ang="0">
                    <a:pos x="csX4" y="csY4"/>
                  </a:cxn>
                  <a:cxn ang="0">
                    <a:pos x="csX5" y="csY5"/>
                  </a:cxn>
                </a:cxnLst>
                <a:rect l="l" t="t" r="r" b="b"/>
                <a:pathLst>
                  <a:path w="93988" h="153214">
                    <a:moveTo>
                      <a:pt x="0" y="0"/>
                    </a:moveTo>
                    <a:cubicBezTo>
                      <a:pt x="13427" y="8829"/>
                      <a:pt x="23451" y="17198"/>
                      <a:pt x="30257" y="24923"/>
                    </a:cubicBezTo>
                    <a:cubicBezTo>
                      <a:pt x="34027" y="29245"/>
                      <a:pt x="37982" y="35591"/>
                      <a:pt x="42212" y="43960"/>
                    </a:cubicBezTo>
                    <a:cubicBezTo>
                      <a:pt x="47270" y="53984"/>
                      <a:pt x="57203" y="94633"/>
                      <a:pt x="57203" y="94633"/>
                    </a:cubicBezTo>
                    <a:cubicBezTo>
                      <a:pt x="59134" y="100794"/>
                      <a:pt x="61065" y="106312"/>
                      <a:pt x="63088" y="111094"/>
                    </a:cubicBezTo>
                    <a:cubicBezTo>
                      <a:pt x="69710" y="127188"/>
                      <a:pt x="80010" y="141167"/>
                      <a:pt x="93989" y="153215"/>
                    </a:cubicBezTo>
                  </a:path>
                </a:pathLst>
              </a:custGeom>
              <a:noFill/>
              <a:ln w="12700" cap="rnd">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31" name="Freeform 30">
                <a:extLst>
                  <a:ext uri="{FF2B5EF4-FFF2-40B4-BE49-F238E27FC236}">
                    <a16:creationId xmlns:a16="http://schemas.microsoft.com/office/drawing/2014/main" id="{426D185B-C3C8-3193-3698-8CDF661944B9}"/>
                  </a:ext>
                </a:extLst>
              </p:cNvPr>
              <p:cNvSpPr/>
              <p:nvPr/>
            </p:nvSpPr>
            <p:spPr>
              <a:xfrm>
                <a:off x="3117680" y="1862673"/>
                <a:ext cx="28886" cy="44087"/>
              </a:xfrm>
              <a:custGeom>
                <a:avLst/>
                <a:gdLst>
                  <a:gd name="csX0" fmla="*/ 2164 w 28886"/>
                  <a:gd name="csY0" fmla="*/ 19313 h 44087"/>
                  <a:gd name="csX1" fmla="*/ 3636 w 28886"/>
                  <a:gd name="csY1" fmla="*/ 43224 h 44087"/>
                  <a:gd name="csX2" fmla="*/ 4555 w 28886"/>
                  <a:gd name="csY2" fmla="*/ 44051 h 44087"/>
                  <a:gd name="csX3" fmla="*/ 5567 w 28886"/>
                  <a:gd name="csY3" fmla="*/ 43868 h 44087"/>
                  <a:gd name="csX4" fmla="*/ 19178 w 28886"/>
                  <a:gd name="csY4" fmla="*/ 36694 h 44087"/>
                  <a:gd name="csX5" fmla="*/ 28007 w 28886"/>
                  <a:gd name="csY5" fmla="*/ 24279 h 44087"/>
                  <a:gd name="csX6" fmla="*/ 23868 w 28886"/>
                  <a:gd name="csY6" fmla="*/ 0 h 44087"/>
                  <a:gd name="csX7" fmla="*/ 2256 w 28886"/>
                  <a:gd name="csY7" fmla="*/ 19129 h 4408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28886" h="44087">
                    <a:moveTo>
                      <a:pt x="2164" y="19313"/>
                    </a:moveTo>
                    <a:cubicBezTo>
                      <a:pt x="-1054" y="26946"/>
                      <a:pt x="-779" y="36234"/>
                      <a:pt x="3636" y="43224"/>
                    </a:cubicBezTo>
                    <a:cubicBezTo>
                      <a:pt x="3820" y="43592"/>
                      <a:pt x="4096" y="43960"/>
                      <a:pt x="4555" y="44051"/>
                    </a:cubicBezTo>
                    <a:cubicBezTo>
                      <a:pt x="4923" y="44143"/>
                      <a:pt x="5291" y="44051"/>
                      <a:pt x="5567" y="43868"/>
                    </a:cubicBezTo>
                    <a:cubicBezTo>
                      <a:pt x="10441" y="42120"/>
                      <a:pt x="15131" y="39913"/>
                      <a:pt x="19178" y="36694"/>
                    </a:cubicBezTo>
                    <a:cubicBezTo>
                      <a:pt x="23224" y="33475"/>
                      <a:pt x="26535" y="29245"/>
                      <a:pt x="28007" y="24279"/>
                    </a:cubicBezTo>
                    <a:cubicBezTo>
                      <a:pt x="30398" y="16186"/>
                      <a:pt x="27547" y="7633"/>
                      <a:pt x="23868" y="0"/>
                    </a:cubicBezTo>
                    <a:cubicBezTo>
                      <a:pt x="23868" y="0"/>
                      <a:pt x="8142" y="5058"/>
                      <a:pt x="2256" y="19129"/>
                    </a:cubicBezTo>
                    <a:close/>
                  </a:path>
                </a:pathLst>
              </a:custGeom>
              <a:noFill/>
              <a:ln w="12700"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32" name="Freeform 31">
                <a:extLst>
                  <a:ext uri="{FF2B5EF4-FFF2-40B4-BE49-F238E27FC236}">
                    <a16:creationId xmlns:a16="http://schemas.microsoft.com/office/drawing/2014/main" id="{A53A1E37-C37C-6B50-AD36-E1E92116E6C1}"/>
                  </a:ext>
                </a:extLst>
              </p:cNvPr>
              <p:cNvSpPr/>
              <p:nvPr/>
            </p:nvSpPr>
            <p:spPr>
              <a:xfrm>
                <a:off x="3130044" y="1908223"/>
                <a:ext cx="46726" cy="26762"/>
              </a:xfrm>
              <a:custGeom>
                <a:avLst/>
                <a:gdLst>
                  <a:gd name="csX0" fmla="*/ 45439 w 46726"/>
                  <a:gd name="csY0" fmla="*/ 6411 h 26762"/>
                  <a:gd name="csX1" fmla="*/ 32564 w 46726"/>
                  <a:gd name="csY1" fmla="*/ 249 h 26762"/>
                  <a:gd name="csX2" fmla="*/ 18309 w 46726"/>
                  <a:gd name="csY2" fmla="*/ 1721 h 26762"/>
                  <a:gd name="csX3" fmla="*/ 192 w 46726"/>
                  <a:gd name="csY3" fmla="*/ 17355 h 26762"/>
                  <a:gd name="csX4" fmla="*/ 100 w 46726"/>
                  <a:gd name="csY4" fmla="*/ 18550 h 26762"/>
                  <a:gd name="csX5" fmla="*/ 836 w 46726"/>
                  <a:gd name="csY5" fmla="*/ 19286 h 26762"/>
                  <a:gd name="csX6" fmla="*/ 14723 w 46726"/>
                  <a:gd name="csY6" fmla="*/ 25816 h 26762"/>
                  <a:gd name="csX7" fmla="*/ 29897 w 46726"/>
                  <a:gd name="csY7" fmla="*/ 25356 h 26762"/>
                  <a:gd name="csX8" fmla="*/ 46727 w 46726"/>
                  <a:gd name="csY8" fmla="*/ 7422 h 26762"/>
                  <a:gd name="csX9" fmla="*/ 45531 w 46726"/>
                  <a:gd name="csY9" fmla="*/ 6411 h 2676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46726" h="26762">
                    <a:moveTo>
                      <a:pt x="45439" y="6411"/>
                    </a:moveTo>
                    <a:cubicBezTo>
                      <a:pt x="42037" y="3008"/>
                      <a:pt x="37346" y="893"/>
                      <a:pt x="32564" y="249"/>
                    </a:cubicBezTo>
                    <a:cubicBezTo>
                      <a:pt x="27782" y="-395"/>
                      <a:pt x="22908" y="249"/>
                      <a:pt x="18309" y="1721"/>
                    </a:cubicBezTo>
                    <a:cubicBezTo>
                      <a:pt x="10400" y="4296"/>
                      <a:pt x="3043" y="9630"/>
                      <a:pt x="192" y="17355"/>
                    </a:cubicBezTo>
                    <a:cubicBezTo>
                      <a:pt x="8" y="17723"/>
                      <a:pt x="-84" y="18182"/>
                      <a:pt x="100" y="18550"/>
                    </a:cubicBezTo>
                    <a:cubicBezTo>
                      <a:pt x="192" y="18918"/>
                      <a:pt x="560" y="19102"/>
                      <a:pt x="836" y="19286"/>
                    </a:cubicBezTo>
                    <a:cubicBezTo>
                      <a:pt x="5158" y="22045"/>
                      <a:pt x="9757" y="24528"/>
                      <a:pt x="14723" y="25816"/>
                    </a:cubicBezTo>
                    <a:cubicBezTo>
                      <a:pt x="19689" y="27103"/>
                      <a:pt x="25115" y="27195"/>
                      <a:pt x="29897" y="25356"/>
                    </a:cubicBezTo>
                    <a:cubicBezTo>
                      <a:pt x="37714" y="22321"/>
                      <a:pt x="42864" y="14872"/>
                      <a:pt x="46727" y="7422"/>
                    </a:cubicBezTo>
                    <a:lnTo>
                      <a:pt x="45531" y="6411"/>
                    </a:lnTo>
                    <a:close/>
                  </a:path>
                </a:pathLst>
              </a:custGeom>
              <a:noFill/>
              <a:ln w="12700"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grpSp>
      <p:grpSp>
        <p:nvGrpSpPr>
          <p:cNvPr id="73" name="Group 72">
            <a:extLst>
              <a:ext uri="{FF2B5EF4-FFF2-40B4-BE49-F238E27FC236}">
                <a16:creationId xmlns:a16="http://schemas.microsoft.com/office/drawing/2014/main" id="{ED78B4E6-4133-4AB0-6710-22DEC548D0B3}"/>
              </a:ext>
            </a:extLst>
          </p:cNvPr>
          <p:cNvGrpSpPr/>
          <p:nvPr/>
        </p:nvGrpSpPr>
        <p:grpSpPr>
          <a:xfrm>
            <a:off x="2808288" y="3979091"/>
            <a:ext cx="2448000" cy="3421589"/>
            <a:chOff x="2808288" y="4137704"/>
            <a:chExt cx="2448000" cy="3421589"/>
          </a:xfrm>
        </p:grpSpPr>
        <p:sp>
          <p:nvSpPr>
            <p:cNvPr id="57" name="Text Placeholder 119">
              <a:extLst>
                <a:ext uri="{FF2B5EF4-FFF2-40B4-BE49-F238E27FC236}">
                  <a16:creationId xmlns:a16="http://schemas.microsoft.com/office/drawing/2014/main" id="{6A8FBB1E-7594-59AC-9E05-CDE17ED12908}"/>
                </a:ext>
              </a:extLst>
            </p:cNvPr>
            <p:cNvSpPr txBox="1">
              <a:spLocks/>
            </p:cNvSpPr>
            <p:nvPr/>
          </p:nvSpPr>
          <p:spPr>
            <a:xfrm>
              <a:off x="2808288" y="4635416"/>
              <a:ext cx="2448000" cy="2923877"/>
            </a:xfrm>
            <a:prstGeom prst="rect">
              <a:avLst/>
            </a:prstGeom>
          </p:spPr>
          <p:txBody>
            <a:bodyPr vert="horz" wrap="square" lIns="0" tIns="0" rIns="0" bIns="0" rtlCol="0">
              <a:spAutoFit/>
            </a:bodyPr>
            <a:lstStyle>
              <a:defPPr>
                <a:defRPr lang="en-US"/>
              </a:defPPr>
              <a:lvl1pPr indent="0" defTabSz="1007943">
                <a:lnSpc>
                  <a:spcPct val="90000"/>
                </a:lnSpc>
                <a:spcBef>
                  <a:spcPts val="300"/>
                </a:spcBef>
                <a:spcAft>
                  <a:spcPts val="300"/>
                </a:spcAft>
                <a:buFont typeface="Arial" panose="020B0604020202020204" pitchFamily="34" charset="0"/>
                <a:buNone/>
                <a:defRPr sz="1100">
                  <a:latin typeface="+mj-lt"/>
                </a:defRPr>
              </a:lvl1pPr>
              <a:lvl2pPr marL="0" lvl="1" indent="0" algn="just" defTabSz="1007943">
                <a:lnSpc>
                  <a:spcPct val="90000"/>
                </a:lnSpc>
                <a:spcBef>
                  <a:spcPts val="0"/>
                </a:spcBef>
                <a:spcAft>
                  <a:spcPts val="300"/>
                </a:spcAft>
                <a:buFont typeface="Arial" panose="020B0604020202020204" pitchFamily="34" charset="0"/>
                <a:buNone/>
                <a:tabLst/>
                <a:defRPr sz="1000"/>
              </a:lvl2pPr>
              <a:lvl3pPr marL="0" indent="0" algn="just" defTabSz="1007943">
                <a:lnSpc>
                  <a:spcPct val="90000"/>
                </a:lnSpc>
                <a:spcBef>
                  <a:spcPts val="0"/>
                </a:spcBef>
                <a:spcAft>
                  <a:spcPts val="0"/>
                </a:spcAft>
                <a:buFont typeface="Arial" panose="020B0604020202020204" pitchFamily="34" charset="0"/>
                <a:buNone/>
                <a:tabLst/>
                <a:defRPr sz="1000" i="0"/>
              </a:lvl3pPr>
              <a:lvl4pPr marL="0" lvl="3" indent="0" defTabSz="1007943">
                <a:lnSpc>
                  <a:spcPct val="90000"/>
                </a:lnSpc>
                <a:spcBef>
                  <a:spcPts val="0"/>
                </a:spcBef>
                <a:spcAft>
                  <a:spcPts val="300"/>
                </a:spcAft>
                <a:buFont typeface="Arial" panose="020B0604020202020204" pitchFamily="34" charset="0"/>
                <a:buNone/>
                <a:tabLst/>
                <a:defRPr sz="1000" i="1"/>
              </a:lvl4pPr>
              <a:lvl5pPr marL="88900" lvl="4" indent="-88900" defTabSz="1007943">
                <a:lnSpc>
                  <a:spcPct val="90000"/>
                </a:lnSpc>
                <a:spcBef>
                  <a:spcPts val="0"/>
                </a:spcBef>
                <a:spcAft>
                  <a:spcPts val="300"/>
                </a:spcAft>
                <a:buFont typeface="Arial" panose="020B0604020202020204" pitchFamily="34" charset="0"/>
                <a:buChar char="•"/>
                <a:tabLst/>
                <a:defRPr sz="1000"/>
              </a:lvl5pPr>
              <a:lvl6pPr marL="2771844" indent="-251986" defTabSz="1007943">
                <a:lnSpc>
                  <a:spcPct val="90000"/>
                </a:lnSpc>
                <a:spcBef>
                  <a:spcPts val="551"/>
                </a:spcBef>
                <a:buFont typeface="Arial" panose="020B0604020202020204" pitchFamily="34" charset="0"/>
                <a:buChar char="•"/>
                <a:defRPr sz="1984"/>
              </a:lvl6pPr>
              <a:lvl7pPr marL="3275815" indent="-251986" defTabSz="1007943">
                <a:lnSpc>
                  <a:spcPct val="90000"/>
                </a:lnSpc>
                <a:spcBef>
                  <a:spcPts val="551"/>
                </a:spcBef>
                <a:buFont typeface="Arial" panose="020B0604020202020204" pitchFamily="34" charset="0"/>
                <a:buChar char="•"/>
                <a:defRPr sz="1984"/>
              </a:lvl7pPr>
              <a:lvl8pPr marL="3779787" indent="-251986" defTabSz="1007943">
                <a:lnSpc>
                  <a:spcPct val="90000"/>
                </a:lnSpc>
                <a:spcBef>
                  <a:spcPts val="551"/>
                </a:spcBef>
                <a:buFont typeface="Arial" panose="020B0604020202020204" pitchFamily="34" charset="0"/>
                <a:buChar char="•"/>
                <a:defRPr sz="1984"/>
              </a:lvl8pPr>
              <a:lvl9pPr marL="4283758" indent="-251986" defTabSz="1007943">
                <a:lnSpc>
                  <a:spcPct val="90000"/>
                </a:lnSpc>
                <a:spcBef>
                  <a:spcPts val="551"/>
                </a:spcBef>
                <a:buFont typeface="Arial" panose="020B0604020202020204" pitchFamily="34" charset="0"/>
                <a:buChar char="•"/>
                <a:defRPr sz="1984"/>
              </a:lvl9pPr>
            </a:lstStyle>
            <a:p>
              <a:pPr marL="0" marR="0" lvl="0" indent="0" algn="l" defTabSz="1007943" rtl="0" eaLnBrk="1" fontAlgn="auto" latinLnBrk="0" hangingPunct="1">
                <a:lnSpc>
                  <a:spcPct val="90000"/>
                </a:lnSpc>
                <a:spcBef>
                  <a:spcPts val="300"/>
                </a:spcBef>
                <a:spcAft>
                  <a:spcPts val="300"/>
                </a:spcAft>
                <a:buClrTx/>
                <a:buSzTx/>
                <a:buFont typeface="Arial" panose="020B0604020202020204" pitchFamily="34" charset="0"/>
                <a:buNone/>
                <a:tabLst/>
                <a:defRPr/>
              </a:pPr>
              <a:r>
                <a:rPr kumimoji="0" lang="en-GB" sz="1100" b="0" i="0" u="none" strike="noStrike" kern="1200" cap="none" spc="0" normalizeH="0" baseline="0" noProof="0">
                  <a:ln>
                    <a:noFill/>
                  </a:ln>
                  <a:solidFill>
                    <a:prstClr val="black"/>
                  </a:solidFill>
                  <a:effectLst/>
                  <a:uLnTx/>
                  <a:uFillTx/>
                  <a:latin typeface="Segoe UI Semibold" panose="020B0602020104020603"/>
                  <a:ea typeface="+mn-ea"/>
                  <a:cs typeface="+mn-cs"/>
                </a:rPr>
                <a:t>Tea, coffee and cake!</a:t>
              </a:r>
            </a:p>
            <a:p>
              <a:pPr marL="0" marR="0" lvl="1" indent="0" algn="just" defTabSz="1007943" rtl="0" eaLnBrk="1" fontAlgn="auto" latinLnBrk="0" hangingPunct="1">
                <a:lnSpc>
                  <a:spcPct val="90000"/>
                </a:lnSpc>
                <a:spcBef>
                  <a:spcPts val="0"/>
                </a:spcBef>
                <a:spcAft>
                  <a:spcPts val="30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Join us in the Church Hall every Sunday after the 10:30am Mass. Donations welcome.</a:t>
              </a:r>
            </a:p>
            <a:p>
              <a:pPr marL="0" marR="0" lvl="0" indent="0" algn="l" defTabSz="1007943" rtl="0" eaLnBrk="1" fontAlgn="auto" latinLnBrk="0" hangingPunct="1">
                <a:lnSpc>
                  <a:spcPct val="90000"/>
                </a:lnSpc>
                <a:spcBef>
                  <a:spcPts val="300"/>
                </a:spcBef>
                <a:spcAft>
                  <a:spcPts val="300"/>
                </a:spcAft>
                <a:buClrTx/>
                <a:buSzTx/>
                <a:buFont typeface="Arial" panose="020B0604020202020204" pitchFamily="34" charset="0"/>
                <a:buNone/>
                <a:tabLst/>
                <a:defRPr/>
              </a:pPr>
              <a:r>
                <a:rPr kumimoji="0" lang="en-GB" sz="1100" b="0" i="0" u="none" strike="noStrike" kern="1200" cap="none" spc="0" normalizeH="0" baseline="0" noProof="0">
                  <a:ln>
                    <a:noFill/>
                  </a:ln>
                  <a:solidFill>
                    <a:prstClr val="black"/>
                  </a:solidFill>
                  <a:effectLst/>
                  <a:uLnTx/>
                  <a:uFillTx/>
                  <a:latin typeface="Segoe UI Semibold" panose="020B0602020104020603"/>
                  <a:ea typeface="+mn-ea"/>
                  <a:cs typeface="+mn-cs"/>
                </a:rPr>
                <a:t>Car parking</a:t>
              </a:r>
            </a:p>
            <a:p>
              <a:pPr marL="0" marR="0" lvl="1" indent="0" algn="just" defTabSz="1007943" rtl="0" eaLnBrk="1" fontAlgn="auto" latinLnBrk="0" hangingPunct="1">
                <a:lnSpc>
                  <a:spcPct val="90000"/>
                </a:lnSpc>
                <a:spcBef>
                  <a:spcPts val="0"/>
                </a:spcBef>
                <a:spcAft>
                  <a:spcPts val="30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Limited car parking is available at the back of the church.</a:t>
              </a:r>
            </a:p>
            <a:p>
              <a:pPr marL="0" marR="0" lvl="0" indent="0" algn="l" defTabSz="1007943" rtl="0" eaLnBrk="1" fontAlgn="auto" latinLnBrk="0" hangingPunct="1">
                <a:lnSpc>
                  <a:spcPct val="90000"/>
                </a:lnSpc>
                <a:spcBef>
                  <a:spcPts val="300"/>
                </a:spcBef>
                <a:spcAft>
                  <a:spcPts val="300"/>
                </a:spcAft>
                <a:buClrTx/>
                <a:buSzTx/>
                <a:buFont typeface="Arial" panose="020B0604020202020204" pitchFamily="34" charset="0"/>
                <a:buNone/>
                <a:tabLst/>
                <a:defRPr/>
              </a:pPr>
              <a:r>
                <a:rPr kumimoji="0" lang="en-GB" sz="1100" b="0" i="0" u="none" strike="noStrike" kern="1200" cap="none" spc="0" normalizeH="0" baseline="0" noProof="0">
                  <a:ln>
                    <a:noFill/>
                  </a:ln>
                  <a:solidFill>
                    <a:prstClr val="black"/>
                  </a:solidFill>
                  <a:effectLst/>
                  <a:uLnTx/>
                  <a:uFillTx/>
                  <a:latin typeface="Segoe UI Semibold" panose="020B0602020104020603"/>
                  <a:ea typeface="+mn-ea"/>
                  <a:cs typeface="+mn-cs"/>
                </a:rPr>
                <a:t>Recycling</a:t>
              </a:r>
            </a:p>
            <a:p>
              <a:pPr marL="0" marR="0" lvl="1" indent="0" algn="just" defTabSz="1007943" rtl="0" eaLnBrk="1" fontAlgn="auto" latinLnBrk="0" hangingPunct="1">
                <a:lnSpc>
                  <a:spcPct val="90000"/>
                </a:lnSpc>
                <a:spcBef>
                  <a:spcPts val="0"/>
                </a:spcBef>
                <a:spcAft>
                  <a:spcPts val="30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Parish recycling is co-ordinated by the Green Team. Please contact the parish office if you would like to get involved.</a:t>
              </a:r>
            </a:p>
            <a:p>
              <a:pPr marL="0" marR="0" lvl="0" indent="0" algn="l" defTabSz="1007943" rtl="0" eaLnBrk="1" fontAlgn="auto" latinLnBrk="0" hangingPunct="1">
                <a:lnSpc>
                  <a:spcPct val="90000"/>
                </a:lnSpc>
                <a:spcBef>
                  <a:spcPts val="300"/>
                </a:spcBef>
                <a:spcAft>
                  <a:spcPts val="300"/>
                </a:spcAft>
                <a:buClrTx/>
                <a:buSzTx/>
                <a:buFont typeface="Arial" panose="020B0604020202020204" pitchFamily="34" charset="0"/>
                <a:buNone/>
                <a:tabLst/>
                <a:defRPr/>
              </a:pPr>
              <a:r>
                <a:rPr kumimoji="0" lang="en-GB" sz="1100" b="0" i="0" u="none" strike="noStrike" kern="1200" cap="none" spc="0" normalizeH="0" baseline="0" noProof="0">
                  <a:ln>
                    <a:noFill/>
                  </a:ln>
                  <a:solidFill>
                    <a:prstClr val="black"/>
                  </a:solidFill>
                  <a:effectLst/>
                  <a:uLnTx/>
                  <a:uFillTx/>
                  <a:latin typeface="Segoe UI Semibold" panose="020B0602020104020603"/>
                  <a:ea typeface="+mn-ea"/>
                  <a:cs typeface="+mn-cs"/>
                </a:rPr>
                <a:t>Food bank collections</a:t>
              </a:r>
            </a:p>
            <a:p>
              <a:pPr marL="0" marR="0" lvl="1" indent="0" algn="just" defTabSz="1007943" rtl="0" eaLnBrk="1" fontAlgn="auto" latinLnBrk="0" hangingPunct="1">
                <a:lnSpc>
                  <a:spcPct val="90000"/>
                </a:lnSpc>
                <a:spcBef>
                  <a:spcPts val="0"/>
                </a:spcBef>
                <a:spcAft>
                  <a:spcPts val="30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Items for our local food bank can be placed in the container in the Narthex.</a:t>
              </a:r>
            </a:p>
            <a:p>
              <a:pPr marL="0" marR="0" lvl="0" indent="0" algn="l" defTabSz="1007943" rtl="0" eaLnBrk="1" fontAlgn="auto" latinLnBrk="0" hangingPunct="1">
                <a:lnSpc>
                  <a:spcPct val="90000"/>
                </a:lnSpc>
                <a:spcBef>
                  <a:spcPts val="300"/>
                </a:spcBef>
                <a:spcAft>
                  <a:spcPts val="300"/>
                </a:spcAft>
                <a:buClrTx/>
                <a:buSzTx/>
                <a:buFont typeface="Arial" panose="020B0604020202020204" pitchFamily="34" charset="0"/>
                <a:buNone/>
                <a:tabLst/>
                <a:defRPr/>
              </a:pPr>
              <a:r>
                <a:rPr kumimoji="0" lang="en-GB" sz="1100" b="0" i="0" u="none" strike="noStrike" kern="1200" cap="none" spc="0" normalizeH="0" baseline="0" noProof="0">
                  <a:ln>
                    <a:noFill/>
                  </a:ln>
                  <a:solidFill>
                    <a:prstClr val="black"/>
                  </a:solidFill>
                  <a:effectLst/>
                  <a:uLnTx/>
                  <a:uFillTx/>
                  <a:latin typeface="Segoe UI Semibold" panose="020B0602020104020603"/>
                  <a:ea typeface="+mn-ea"/>
                  <a:cs typeface="+mn-cs"/>
                </a:rPr>
                <a:t>Homemade jam and marmalade</a:t>
              </a:r>
            </a:p>
            <a:p>
              <a:pPr marL="0" marR="0" lvl="1" indent="0" algn="just" defTabSz="1007943" rtl="0" eaLnBrk="1" fontAlgn="auto" latinLnBrk="0" hangingPunct="1">
                <a:lnSpc>
                  <a:spcPct val="90000"/>
                </a:lnSpc>
                <a:spcBef>
                  <a:spcPts val="0"/>
                </a:spcBef>
                <a:spcAft>
                  <a:spcPts val="30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Made by one of our parishioners, these are available to purchase in the Narthex. Cash or contactless payments welcome.</a:t>
              </a:r>
            </a:p>
          </p:txBody>
        </p:sp>
        <p:grpSp>
          <p:nvGrpSpPr>
            <p:cNvPr id="72" name="Group 71">
              <a:extLst>
                <a:ext uri="{FF2B5EF4-FFF2-40B4-BE49-F238E27FC236}">
                  <a16:creationId xmlns:a16="http://schemas.microsoft.com/office/drawing/2014/main" id="{CEED73AB-F393-A76A-05E3-43C7E36857C2}"/>
                </a:ext>
              </a:extLst>
            </p:cNvPr>
            <p:cNvGrpSpPr/>
            <p:nvPr/>
          </p:nvGrpSpPr>
          <p:grpSpPr>
            <a:xfrm>
              <a:off x="2808325" y="4137704"/>
              <a:ext cx="2447925" cy="396000"/>
              <a:chOff x="2808325" y="4137704"/>
              <a:chExt cx="2447925" cy="396000"/>
            </a:xfrm>
          </p:grpSpPr>
          <p:sp>
            <p:nvSpPr>
              <p:cNvPr id="55" name="Rounded Rectangle 54">
                <a:extLst>
                  <a:ext uri="{FF2B5EF4-FFF2-40B4-BE49-F238E27FC236}">
                    <a16:creationId xmlns:a16="http://schemas.microsoft.com/office/drawing/2014/main" id="{0CDE4E9C-6431-E0A1-379C-BC24AF4B6CAC}"/>
                  </a:ext>
                </a:extLst>
              </p:cNvPr>
              <p:cNvSpPr/>
              <p:nvPr/>
            </p:nvSpPr>
            <p:spPr>
              <a:xfrm>
                <a:off x="2808325" y="4137704"/>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468000" tIns="36000" rIns="0" bIns="36000" rtlCol="0" anchor="ctr"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white"/>
                    </a:solidFill>
                    <a:effectLst/>
                    <a:uLnTx/>
                    <a:uFillTx/>
                    <a:latin typeface="Segoe UI Semibold" panose="020B0602020104020603"/>
                    <a:ea typeface="+mn-ea"/>
                    <a:cs typeface="+mn-cs"/>
                  </a:rPr>
                  <a:t>USEFUL INFORMATION </a:t>
                </a:r>
              </a:p>
            </p:txBody>
          </p:sp>
          <p:grpSp>
            <p:nvGrpSpPr>
              <p:cNvPr id="71" name="Group 70">
                <a:extLst>
                  <a:ext uri="{FF2B5EF4-FFF2-40B4-BE49-F238E27FC236}">
                    <a16:creationId xmlns:a16="http://schemas.microsoft.com/office/drawing/2014/main" id="{827CDBCA-C0D9-D41E-1B19-C6C7CD12D7D0}"/>
                  </a:ext>
                </a:extLst>
              </p:cNvPr>
              <p:cNvGrpSpPr/>
              <p:nvPr/>
            </p:nvGrpSpPr>
            <p:grpSpPr>
              <a:xfrm>
                <a:off x="2965917" y="4182281"/>
                <a:ext cx="276377" cy="281446"/>
                <a:chOff x="2921467" y="4196669"/>
                <a:chExt cx="276377" cy="281446"/>
              </a:xfrm>
            </p:grpSpPr>
            <p:grpSp>
              <p:nvGrpSpPr>
                <p:cNvPr id="59" name="Graphic 55">
                  <a:extLst>
                    <a:ext uri="{FF2B5EF4-FFF2-40B4-BE49-F238E27FC236}">
                      <a16:creationId xmlns:a16="http://schemas.microsoft.com/office/drawing/2014/main" id="{10EF3002-EC61-89C5-DF58-3E841998ECA8}"/>
                    </a:ext>
                  </a:extLst>
                </p:cNvPr>
                <p:cNvGrpSpPr/>
                <p:nvPr/>
              </p:nvGrpSpPr>
              <p:grpSpPr>
                <a:xfrm>
                  <a:off x="2969193" y="4316636"/>
                  <a:ext cx="180719" cy="121754"/>
                  <a:chOff x="2969193" y="4316636"/>
                  <a:chExt cx="180719" cy="121754"/>
                </a:xfrm>
                <a:noFill/>
              </p:grpSpPr>
              <p:sp>
                <p:nvSpPr>
                  <p:cNvPr id="60" name="Oval 59">
                    <a:extLst>
                      <a:ext uri="{FF2B5EF4-FFF2-40B4-BE49-F238E27FC236}">
                        <a16:creationId xmlns:a16="http://schemas.microsoft.com/office/drawing/2014/main" id="{FB785AF8-3C0C-7927-888F-74FB3291D807}"/>
                      </a:ext>
                    </a:extLst>
                  </p:cNvPr>
                  <p:cNvSpPr/>
                  <p:nvPr/>
                </p:nvSpPr>
                <p:spPr>
                  <a:xfrm>
                    <a:off x="3038005" y="4348713"/>
                    <a:ext cx="43200" cy="41710"/>
                  </a:xfrm>
                  <a:prstGeom prst="ellipse">
                    <a:avLst/>
                  </a:prstGeom>
                  <a:noFill/>
                  <a:ln w="1020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61" name="Freeform 60">
                    <a:extLst>
                      <a:ext uri="{FF2B5EF4-FFF2-40B4-BE49-F238E27FC236}">
                        <a16:creationId xmlns:a16="http://schemas.microsoft.com/office/drawing/2014/main" id="{ADBA593D-3AFA-18B4-6CE3-7417674583EA}"/>
                      </a:ext>
                    </a:extLst>
                  </p:cNvPr>
                  <p:cNvSpPr/>
                  <p:nvPr/>
                </p:nvSpPr>
                <p:spPr>
                  <a:xfrm>
                    <a:off x="3016096" y="4390424"/>
                    <a:ext cx="87120" cy="47966"/>
                  </a:xfrm>
                  <a:custGeom>
                    <a:avLst/>
                    <a:gdLst>
                      <a:gd name="csX0" fmla="*/ 87120 w 87120"/>
                      <a:gd name="csY0" fmla="*/ 36149 h 47966"/>
                      <a:gd name="csX1" fmla="*/ 87120 w 87120"/>
                      <a:gd name="csY1" fmla="*/ 47967 h 47966"/>
                      <a:gd name="csX2" fmla="*/ 0 w 87120"/>
                      <a:gd name="csY2" fmla="*/ 47967 h 47966"/>
                      <a:gd name="csX3" fmla="*/ 0 w 87120"/>
                      <a:gd name="csY3" fmla="*/ 36149 h 47966"/>
                      <a:gd name="csX4" fmla="*/ 9566 w 87120"/>
                      <a:gd name="csY4" fmla="*/ 12017 h 47966"/>
                      <a:gd name="csX5" fmla="*/ 37440 w 87120"/>
                      <a:gd name="csY5" fmla="*/ 0 h 47966"/>
                      <a:gd name="csX6" fmla="*/ 49474 w 87120"/>
                      <a:gd name="csY6" fmla="*/ 0 h 47966"/>
                      <a:gd name="csX7" fmla="*/ 77349 w 87120"/>
                      <a:gd name="csY7" fmla="*/ 12017 h 47966"/>
                      <a:gd name="csX8" fmla="*/ 86914 w 87120"/>
                      <a:gd name="csY8" fmla="*/ 36149 h 4796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87120" h="47966">
                        <a:moveTo>
                          <a:pt x="87120" y="36149"/>
                        </a:moveTo>
                        <a:lnTo>
                          <a:pt x="87120" y="47967"/>
                        </a:lnTo>
                        <a:lnTo>
                          <a:pt x="0" y="47967"/>
                        </a:lnTo>
                        <a:lnTo>
                          <a:pt x="0" y="36149"/>
                        </a:lnTo>
                        <a:cubicBezTo>
                          <a:pt x="0" y="26814"/>
                          <a:pt x="3600" y="18372"/>
                          <a:pt x="9566" y="12017"/>
                        </a:cubicBezTo>
                        <a:cubicBezTo>
                          <a:pt x="16457" y="4668"/>
                          <a:pt x="26434" y="0"/>
                          <a:pt x="37440" y="0"/>
                        </a:cubicBezTo>
                        <a:lnTo>
                          <a:pt x="49474" y="0"/>
                        </a:lnTo>
                        <a:cubicBezTo>
                          <a:pt x="60583" y="0"/>
                          <a:pt x="70457" y="4668"/>
                          <a:pt x="77349" y="12017"/>
                        </a:cubicBezTo>
                        <a:cubicBezTo>
                          <a:pt x="83314" y="18372"/>
                          <a:pt x="86914" y="26913"/>
                          <a:pt x="86914" y="36149"/>
                        </a:cubicBezTo>
                        <a:close/>
                      </a:path>
                    </a:pathLst>
                  </a:custGeom>
                  <a:noFill/>
                  <a:ln w="1020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62" name="Oval 61">
                    <a:extLst>
                      <a:ext uri="{FF2B5EF4-FFF2-40B4-BE49-F238E27FC236}">
                        <a16:creationId xmlns:a16="http://schemas.microsoft.com/office/drawing/2014/main" id="{DFE60A43-9469-BD8E-1DFF-54251DB5B27C}"/>
                      </a:ext>
                    </a:extLst>
                  </p:cNvPr>
                  <p:cNvSpPr/>
                  <p:nvPr/>
                </p:nvSpPr>
                <p:spPr>
                  <a:xfrm>
                    <a:off x="3084907" y="4316636"/>
                    <a:ext cx="43200" cy="41710"/>
                  </a:xfrm>
                  <a:prstGeom prst="ellipse">
                    <a:avLst/>
                  </a:prstGeom>
                  <a:noFill/>
                  <a:ln w="1020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63" name="Freeform 62">
                    <a:extLst>
                      <a:ext uri="{FF2B5EF4-FFF2-40B4-BE49-F238E27FC236}">
                        <a16:creationId xmlns:a16="http://schemas.microsoft.com/office/drawing/2014/main" id="{4D054A14-C03B-0C19-47C0-D7DCBE1381D3}"/>
                      </a:ext>
                    </a:extLst>
                  </p:cNvPr>
                  <p:cNvSpPr/>
                  <p:nvPr/>
                </p:nvSpPr>
                <p:spPr>
                  <a:xfrm>
                    <a:off x="3091285" y="4358346"/>
                    <a:ext cx="58628" cy="48066"/>
                  </a:xfrm>
                  <a:custGeom>
                    <a:avLst/>
                    <a:gdLst>
                      <a:gd name="csX0" fmla="*/ 0 w 58628"/>
                      <a:gd name="csY0" fmla="*/ 1092 h 48066"/>
                      <a:gd name="csX1" fmla="*/ 9154 w 58628"/>
                      <a:gd name="csY1" fmla="*/ 0 h 48066"/>
                      <a:gd name="csX2" fmla="*/ 21189 w 58628"/>
                      <a:gd name="csY2" fmla="*/ 0 h 48066"/>
                      <a:gd name="csX3" fmla="*/ 49063 w 58628"/>
                      <a:gd name="csY3" fmla="*/ 12017 h 48066"/>
                      <a:gd name="csX4" fmla="*/ 58629 w 58628"/>
                      <a:gd name="csY4" fmla="*/ 36248 h 48066"/>
                      <a:gd name="csX5" fmla="*/ 58629 w 58628"/>
                      <a:gd name="csY5" fmla="*/ 48066 h 48066"/>
                      <a:gd name="csX6" fmla="*/ 18823 w 58628"/>
                      <a:gd name="csY6" fmla="*/ 48066 h 4806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58628" h="48066">
                        <a:moveTo>
                          <a:pt x="0" y="1092"/>
                        </a:moveTo>
                        <a:cubicBezTo>
                          <a:pt x="2983" y="397"/>
                          <a:pt x="5966" y="0"/>
                          <a:pt x="9154" y="0"/>
                        </a:cubicBezTo>
                        <a:lnTo>
                          <a:pt x="21189" y="0"/>
                        </a:lnTo>
                        <a:cubicBezTo>
                          <a:pt x="32194" y="0"/>
                          <a:pt x="42274" y="4668"/>
                          <a:pt x="49063" y="12017"/>
                        </a:cubicBezTo>
                        <a:cubicBezTo>
                          <a:pt x="55029" y="18372"/>
                          <a:pt x="58629" y="26913"/>
                          <a:pt x="58629" y="36248"/>
                        </a:cubicBezTo>
                        <a:lnTo>
                          <a:pt x="58629" y="48066"/>
                        </a:lnTo>
                        <a:lnTo>
                          <a:pt x="18823" y="48066"/>
                        </a:lnTo>
                      </a:path>
                    </a:pathLst>
                  </a:custGeom>
                  <a:noFill/>
                  <a:ln w="1020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64" name="Oval 63">
                    <a:extLst>
                      <a:ext uri="{FF2B5EF4-FFF2-40B4-BE49-F238E27FC236}">
                        <a16:creationId xmlns:a16="http://schemas.microsoft.com/office/drawing/2014/main" id="{2130991E-F609-6225-A80B-BCF57979CECF}"/>
                      </a:ext>
                    </a:extLst>
                  </p:cNvPr>
                  <p:cNvSpPr/>
                  <p:nvPr/>
                </p:nvSpPr>
                <p:spPr>
                  <a:xfrm>
                    <a:off x="2991205" y="4316636"/>
                    <a:ext cx="43199" cy="41710"/>
                  </a:xfrm>
                  <a:prstGeom prst="ellipse">
                    <a:avLst/>
                  </a:prstGeom>
                  <a:noFill/>
                  <a:ln w="1020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65" name="Freeform 64">
                    <a:extLst>
                      <a:ext uri="{FF2B5EF4-FFF2-40B4-BE49-F238E27FC236}">
                        <a16:creationId xmlns:a16="http://schemas.microsoft.com/office/drawing/2014/main" id="{9DE5DC5F-FEBB-8A27-6E3B-76A0876040C4}"/>
                      </a:ext>
                    </a:extLst>
                  </p:cNvPr>
                  <p:cNvSpPr/>
                  <p:nvPr/>
                </p:nvSpPr>
                <p:spPr>
                  <a:xfrm>
                    <a:off x="2969193" y="4358247"/>
                    <a:ext cx="58731" cy="48066"/>
                  </a:xfrm>
                  <a:custGeom>
                    <a:avLst/>
                    <a:gdLst>
                      <a:gd name="csX0" fmla="*/ 39806 w 58731"/>
                      <a:gd name="csY0" fmla="*/ 48066 h 48066"/>
                      <a:gd name="csX1" fmla="*/ 0 w 58731"/>
                      <a:gd name="csY1" fmla="*/ 48066 h 48066"/>
                      <a:gd name="csX2" fmla="*/ 0 w 58731"/>
                      <a:gd name="csY2" fmla="*/ 36248 h 48066"/>
                      <a:gd name="csX3" fmla="*/ 9566 w 58731"/>
                      <a:gd name="csY3" fmla="*/ 12017 h 48066"/>
                      <a:gd name="csX4" fmla="*/ 37440 w 58731"/>
                      <a:gd name="csY4" fmla="*/ 0 h 48066"/>
                      <a:gd name="csX5" fmla="*/ 49577 w 58731"/>
                      <a:gd name="csY5" fmla="*/ 0 h 48066"/>
                      <a:gd name="csX6" fmla="*/ 58731 w 58731"/>
                      <a:gd name="csY6" fmla="*/ 1092 h 48066"/>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58731" h="48066">
                        <a:moveTo>
                          <a:pt x="39806" y="48066"/>
                        </a:moveTo>
                        <a:lnTo>
                          <a:pt x="0" y="48066"/>
                        </a:lnTo>
                        <a:lnTo>
                          <a:pt x="0" y="36248"/>
                        </a:lnTo>
                        <a:cubicBezTo>
                          <a:pt x="0" y="26913"/>
                          <a:pt x="3600" y="18372"/>
                          <a:pt x="9566" y="12017"/>
                        </a:cubicBezTo>
                        <a:cubicBezTo>
                          <a:pt x="16457" y="4668"/>
                          <a:pt x="26434" y="0"/>
                          <a:pt x="37440" y="0"/>
                        </a:cubicBezTo>
                        <a:lnTo>
                          <a:pt x="49577" y="0"/>
                        </a:lnTo>
                        <a:cubicBezTo>
                          <a:pt x="52663" y="0"/>
                          <a:pt x="55749" y="397"/>
                          <a:pt x="58731" y="1092"/>
                        </a:cubicBezTo>
                      </a:path>
                    </a:pathLst>
                  </a:custGeom>
                  <a:noFill/>
                  <a:ln w="1020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sp>
              <p:nvSpPr>
                <p:cNvPr id="66" name="Freeform 65">
                  <a:extLst>
                    <a:ext uri="{FF2B5EF4-FFF2-40B4-BE49-F238E27FC236}">
                      <a16:creationId xmlns:a16="http://schemas.microsoft.com/office/drawing/2014/main" id="{5232BEDC-A33A-6EBE-5A7F-9F7F6676E87E}"/>
                    </a:ext>
                  </a:extLst>
                </p:cNvPr>
                <p:cNvSpPr/>
                <p:nvPr/>
              </p:nvSpPr>
              <p:spPr>
                <a:xfrm>
                  <a:off x="2921467" y="4220504"/>
                  <a:ext cx="276377" cy="257611"/>
                </a:xfrm>
                <a:custGeom>
                  <a:avLst/>
                  <a:gdLst>
                    <a:gd name="csX0" fmla="*/ 276377 w 276377"/>
                    <a:gd name="csY0" fmla="*/ 16188 h 257611"/>
                    <a:gd name="csX1" fmla="*/ 276377 w 276377"/>
                    <a:gd name="csY1" fmla="*/ 241423 h 257611"/>
                    <a:gd name="csX2" fmla="*/ 259611 w 276377"/>
                    <a:gd name="csY2" fmla="*/ 257611 h 257611"/>
                    <a:gd name="csX3" fmla="*/ 16766 w 276377"/>
                    <a:gd name="csY3" fmla="*/ 257611 h 257611"/>
                    <a:gd name="csX4" fmla="*/ 0 w 276377"/>
                    <a:gd name="csY4" fmla="*/ 241423 h 257611"/>
                    <a:gd name="csX5" fmla="*/ 0 w 276377"/>
                    <a:gd name="csY5" fmla="*/ 16188 h 257611"/>
                    <a:gd name="csX6" fmla="*/ 16766 w 276377"/>
                    <a:gd name="csY6" fmla="*/ 0 h 257611"/>
                    <a:gd name="csX7" fmla="*/ 36000 w 276377"/>
                    <a:gd name="csY7" fmla="*/ 0 h 257611"/>
                    <a:gd name="csX8" fmla="*/ 36000 w 276377"/>
                    <a:gd name="csY8" fmla="*/ 19862 h 257611"/>
                    <a:gd name="csX9" fmla="*/ 40011 w 276377"/>
                    <a:gd name="csY9" fmla="*/ 23735 h 257611"/>
                    <a:gd name="csX10" fmla="*/ 58423 w 276377"/>
                    <a:gd name="csY10" fmla="*/ 23735 h 257611"/>
                    <a:gd name="csX11" fmla="*/ 62434 w 276377"/>
                    <a:gd name="csY11" fmla="*/ 19862 h 257611"/>
                    <a:gd name="csX12" fmla="*/ 62434 w 276377"/>
                    <a:gd name="csY12" fmla="*/ 0 h 257611"/>
                    <a:gd name="csX13" fmla="*/ 213737 w 276377"/>
                    <a:gd name="csY13" fmla="*/ 0 h 257611"/>
                    <a:gd name="csX14" fmla="*/ 213737 w 276377"/>
                    <a:gd name="csY14" fmla="*/ 19862 h 257611"/>
                    <a:gd name="csX15" fmla="*/ 217749 w 276377"/>
                    <a:gd name="csY15" fmla="*/ 23735 h 257611"/>
                    <a:gd name="csX16" fmla="*/ 236160 w 276377"/>
                    <a:gd name="csY16" fmla="*/ 23735 h 257611"/>
                    <a:gd name="csX17" fmla="*/ 240171 w 276377"/>
                    <a:gd name="csY17" fmla="*/ 19862 h 257611"/>
                    <a:gd name="csX18" fmla="*/ 240171 w 276377"/>
                    <a:gd name="csY18" fmla="*/ 0 h 257611"/>
                    <a:gd name="csX19" fmla="*/ 259406 w 276377"/>
                    <a:gd name="csY19" fmla="*/ 0 h 257611"/>
                    <a:gd name="csX20" fmla="*/ 276171 w 276377"/>
                    <a:gd name="csY20" fmla="*/ 16188 h 25761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276377" h="257611">
                      <a:moveTo>
                        <a:pt x="276377" y="16188"/>
                      </a:moveTo>
                      <a:lnTo>
                        <a:pt x="276377" y="241423"/>
                      </a:lnTo>
                      <a:cubicBezTo>
                        <a:pt x="276377" y="250361"/>
                        <a:pt x="268766" y="257611"/>
                        <a:pt x="259611" y="257611"/>
                      </a:cubicBezTo>
                      <a:lnTo>
                        <a:pt x="16766" y="257611"/>
                      </a:lnTo>
                      <a:cubicBezTo>
                        <a:pt x="7509" y="257611"/>
                        <a:pt x="0" y="250361"/>
                        <a:pt x="0" y="241423"/>
                      </a:cubicBezTo>
                      <a:lnTo>
                        <a:pt x="0" y="16188"/>
                      </a:lnTo>
                      <a:cubicBezTo>
                        <a:pt x="0" y="7250"/>
                        <a:pt x="7611" y="0"/>
                        <a:pt x="16766" y="0"/>
                      </a:cubicBezTo>
                      <a:lnTo>
                        <a:pt x="36000" y="0"/>
                      </a:lnTo>
                      <a:lnTo>
                        <a:pt x="36000" y="19862"/>
                      </a:lnTo>
                      <a:cubicBezTo>
                        <a:pt x="36000" y="22047"/>
                        <a:pt x="37851" y="23735"/>
                        <a:pt x="40011" y="23735"/>
                      </a:cubicBezTo>
                      <a:lnTo>
                        <a:pt x="58423" y="23735"/>
                      </a:lnTo>
                      <a:cubicBezTo>
                        <a:pt x="60686" y="23735"/>
                        <a:pt x="62434" y="21948"/>
                        <a:pt x="62434" y="19862"/>
                      </a:cubicBezTo>
                      <a:lnTo>
                        <a:pt x="62434" y="0"/>
                      </a:lnTo>
                      <a:lnTo>
                        <a:pt x="213737" y="0"/>
                      </a:lnTo>
                      <a:lnTo>
                        <a:pt x="213737" y="19862"/>
                      </a:lnTo>
                      <a:cubicBezTo>
                        <a:pt x="213737" y="22047"/>
                        <a:pt x="215589" y="23735"/>
                        <a:pt x="217749" y="23735"/>
                      </a:cubicBezTo>
                      <a:lnTo>
                        <a:pt x="236160" y="23735"/>
                      </a:lnTo>
                      <a:cubicBezTo>
                        <a:pt x="238423" y="23735"/>
                        <a:pt x="240171" y="21948"/>
                        <a:pt x="240171" y="19862"/>
                      </a:cubicBezTo>
                      <a:lnTo>
                        <a:pt x="240171" y="0"/>
                      </a:lnTo>
                      <a:lnTo>
                        <a:pt x="259406" y="0"/>
                      </a:lnTo>
                      <a:cubicBezTo>
                        <a:pt x="268663" y="0"/>
                        <a:pt x="276171" y="7250"/>
                        <a:pt x="276171" y="16188"/>
                      </a:cubicBezTo>
                      <a:close/>
                    </a:path>
                  </a:pathLst>
                </a:custGeom>
                <a:noFill/>
                <a:ln w="1020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67" name="Freeform 66">
                  <a:extLst>
                    <a:ext uri="{FF2B5EF4-FFF2-40B4-BE49-F238E27FC236}">
                      <a16:creationId xmlns:a16="http://schemas.microsoft.com/office/drawing/2014/main" id="{7A526824-3FB6-E972-CFD4-298997D7FB19}"/>
                    </a:ext>
                  </a:extLst>
                </p:cNvPr>
                <p:cNvSpPr/>
                <p:nvPr/>
              </p:nvSpPr>
              <p:spPr>
                <a:xfrm>
                  <a:off x="2921467" y="4280586"/>
                  <a:ext cx="276377" cy="9931"/>
                </a:xfrm>
                <a:custGeom>
                  <a:avLst/>
                  <a:gdLst>
                    <a:gd name="csX0" fmla="*/ 0 w 276377"/>
                    <a:gd name="csY0" fmla="*/ 0 h 9931"/>
                    <a:gd name="csX1" fmla="*/ 276377 w 276377"/>
                    <a:gd name="csY1" fmla="*/ 0 h 9931"/>
                  </a:gdLst>
                  <a:ahLst/>
                  <a:cxnLst>
                    <a:cxn ang="0">
                      <a:pos x="csX0" y="csY0"/>
                    </a:cxn>
                    <a:cxn ang="0">
                      <a:pos x="csX1" y="csY1"/>
                    </a:cxn>
                  </a:cxnLst>
                  <a:rect l="l" t="t" r="r" b="b"/>
                  <a:pathLst>
                    <a:path w="276377" h="9931">
                      <a:moveTo>
                        <a:pt x="0" y="0"/>
                      </a:moveTo>
                      <a:lnTo>
                        <a:pt x="276377" y="0"/>
                      </a:lnTo>
                    </a:path>
                  </a:pathLst>
                </a:custGeom>
                <a:ln w="1020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nvGrpSpPr>
                <p:cNvPr id="68" name="Graphic 55">
                  <a:extLst>
                    <a:ext uri="{FF2B5EF4-FFF2-40B4-BE49-F238E27FC236}">
                      <a16:creationId xmlns:a16="http://schemas.microsoft.com/office/drawing/2014/main" id="{69915530-CCC5-2214-0C5C-FDAF75374C13}"/>
                    </a:ext>
                  </a:extLst>
                </p:cNvPr>
                <p:cNvGrpSpPr/>
                <p:nvPr/>
              </p:nvGrpSpPr>
              <p:grpSpPr>
                <a:xfrm>
                  <a:off x="2957467" y="4196669"/>
                  <a:ext cx="204377" cy="47470"/>
                  <a:chOff x="2957467" y="4196669"/>
                  <a:chExt cx="204377" cy="47470"/>
                </a:xfrm>
                <a:noFill/>
              </p:grpSpPr>
              <p:sp>
                <p:nvSpPr>
                  <p:cNvPr id="69" name="Rectangle 68">
                    <a:extLst>
                      <a:ext uri="{FF2B5EF4-FFF2-40B4-BE49-F238E27FC236}">
                        <a16:creationId xmlns:a16="http://schemas.microsoft.com/office/drawing/2014/main" id="{C42907D3-B9EC-CBD9-DF20-6084D1E081F3}"/>
                      </a:ext>
                    </a:extLst>
                  </p:cNvPr>
                  <p:cNvSpPr/>
                  <p:nvPr/>
                </p:nvSpPr>
                <p:spPr>
                  <a:xfrm>
                    <a:off x="2957467" y="4196669"/>
                    <a:ext cx="26537" cy="47470"/>
                  </a:xfrm>
                  <a:prstGeom prst="rect">
                    <a:avLst/>
                  </a:prstGeom>
                  <a:noFill/>
                  <a:ln w="1020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70" name="Rectangle 69">
                    <a:extLst>
                      <a:ext uri="{FF2B5EF4-FFF2-40B4-BE49-F238E27FC236}">
                        <a16:creationId xmlns:a16="http://schemas.microsoft.com/office/drawing/2014/main" id="{3A9E4813-B32C-56CE-7141-5B2BC9C2F208}"/>
                      </a:ext>
                    </a:extLst>
                  </p:cNvPr>
                  <p:cNvSpPr/>
                  <p:nvPr/>
                </p:nvSpPr>
                <p:spPr>
                  <a:xfrm>
                    <a:off x="3135307" y="4196669"/>
                    <a:ext cx="26537" cy="47470"/>
                  </a:xfrm>
                  <a:prstGeom prst="rect">
                    <a:avLst/>
                  </a:prstGeom>
                  <a:noFill/>
                  <a:ln w="1020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grpSp>
        </p:grpSp>
      </p:grpSp>
      <p:sp>
        <p:nvSpPr>
          <p:cNvPr id="38" name="Text Placeholder 14">
            <a:extLst>
              <a:ext uri="{FF2B5EF4-FFF2-40B4-BE49-F238E27FC236}">
                <a16:creationId xmlns:a16="http://schemas.microsoft.com/office/drawing/2014/main" id="{463C573E-8283-E867-2FDE-86EA4A7EC22D}"/>
              </a:ext>
            </a:extLst>
          </p:cNvPr>
          <p:cNvSpPr txBox="1">
            <a:spLocks/>
          </p:cNvSpPr>
          <p:nvPr/>
        </p:nvSpPr>
        <p:spPr>
          <a:xfrm>
            <a:off x="179388" y="2234214"/>
            <a:ext cx="2447925" cy="2651495"/>
          </a:xfrm>
          <a:prstGeom prst="rect">
            <a:avLst/>
          </a:prstGeom>
        </p:spPr>
        <p:txBody>
          <a:bodyPr vert="horz" lIns="0" tIns="0" rIns="0" bIns="0" rtlCol="0">
            <a:spAutoFit/>
          </a:bodyPr>
          <a:lstStyle>
            <a:lvl1pPr marL="0" indent="0" algn="l" defTabSz="1007943" rtl="0" eaLnBrk="1" latinLnBrk="0" hangingPunct="1">
              <a:lnSpc>
                <a:spcPct val="90000"/>
              </a:lnSpc>
              <a:spcBef>
                <a:spcPts val="300"/>
              </a:spcBef>
              <a:spcAft>
                <a:spcPts val="300"/>
              </a:spcAft>
              <a:buFont typeface="Arial" panose="020B0604020202020204" pitchFamily="34" charset="0"/>
              <a:buNone/>
              <a:defRPr sz="1100" kern="1200">
                <a:solidFill>
                  <a:schemeClr val="tx1"/>
                </a:solidFill>
                <a:latin typeface="+mj-lt"/>
                <a:ea typeface="+mn-ea"/>
                <a:cs typeface="+mn-cs"/>
              </a:defRPr>
            </a:lvl1pPr>
            <a:lvl2pPr marL="0" indent="0" algn="just" defTabSz="1007943" rtl="0" eaLnBrk="1" latinLnBrk="0" hangingPunct="1">
              <a:lnSpc>
                <a:spcPct val="90000"/>
              </a:lnSpc>
              <a:spcBef>
                <a:spcPts val="0"/>
              </a:spcBef>
              <a:spcAft>
                <a:spcPts val="300"/>
              </a:spcAft>
              <a:buFont typeface="Arial" panose="020B0604020202020204" pitchFamily="34" charset="0"/>
              <a:buNone/>
              <a:tabLst/>
              <a:defRPr sz="1000" kern="1200">
                <a:solidFill>
                  <a:schemeClr val="tx1"/>
                </a:solidFill>
                <a:latin typeface="+mn-lt"/>
                <a:ea typeface="+mn-ea"/>
                <a:cs typeface="+mn-cs"/>
              </a:defRPr>
            </a:lvl2pPr>
            <a:lvl3pPr marL="0" indent="0" algn="just" defTabSz="1007943" rtl="0" eaLnBrk="1" latinLnBrk="0" hangingPunct="1">
              <a:lnSpc>
                <a:spcPct val="90000"/>
              </a:lnSpc>
              <a:spcBef>
                <a:spcPts val="0"/>
              </a:spcBef>
              <a:spcAft>
                <a:spcPts val="0"/>
              </a:spcAft>
              <a:buFont typeface="Arial" panose="020B0604020202020204" pitchFamily="34" charset="0"/>
              <a:buNone/>
              <a:tabLst/>
              <a:defRPr sz="1000" i="0" kern="1200">
                <a:solidFill>
                  <a:schemeClr val="tx1"/>
                </a:solidFill>
                <a:latin typeface="+mn-lt"/>
                <a:ea typeface="+mn-ea"/>
                <a:cs typeface="+mn-cs"/>
              </a:defRPr>
            </a:lvl3pPr>
            <a:lvl4pPr marL="0" indent="0" algn="l" defTabSz="1007943" rtl="0" eaLnBrk="1" latinLnBrk="0" hangingPunct="1">
              <a:lnSpc>
                <a:spcPct val="90000"/>
              </a:lnSpc>
              <a:spcBef>
                <a:spcPts val="0"/>
              </a:spcBef>
              <a:spcAft>
                <a:spcPts val="300"/>
              </a:spcAft>
              <a:buFont typeface="Arial" panose="020B0604020202020204" pitchFamily="34" charset="0"/>
              <a:buNone/>
              <a:tabLst/>
              <a:defRPr sz="1000" i="1" kern="1200">
                <a:solidFill>
                  <a:schemeClr val="tx1"/>
                </a:solidFill>
                <a:latin typeface="+mn-lt"/>
                <a:ea typeface="+mn-ea"/>
                <a:cs typeface="+mn-cs"/>
              </a:defRPr>
            </a:lvl4pPr>
            <a:lvl5pPr marL="88900" indent="-88900" algn="l" defTabSz="1007943" rtl="0" eaLnBrk="1" latinLnBrk="0" hangingPunct="1">
              <a:lnSpc>
                <a:spcPct val="90000"/>
              </a:lnSpc>
              <a:spcBef>
                <a:spcPts val="0"/>
              </a:spcBef>
              <a:spcAft>
                <a:spcPts val="300"/>
              </a:spcAft>
              <a:buFont typeface="Arial" panose="020B0604020202020204" pitchFamily="34" charset="0"/>
              <a:buChar char="•"/>
              <a:tabLst/>
              <a:defRPr sz="1000"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pPr>
              <a:spcAft>
                <a:spcPts val="200"/>
              </a:spcAft>
            </a:pPr>
            <a:r>
              <a:rPr lang="en-GB"/>
              <a:t>First Holy Communion preparation class</a:t>
            </a:r>
          </a:p>
          <a:p>
            <a:pPr lvl="1"/>
            <a:r>
              <a:rPr lang="en-GB"/>
              <a:t>Sun 22</a:t>
            </a:r>
            <a:r>
              <a:rPr lang="en-GB" baseline="30000"/>
              <a:t>nd</a:t>
            </a:r>
            <a:r>
              <a:rPr lang="en-GB"/>
              <a:t> March: </a:t>
            </a:r>
            <a:r>
              <a:rPr lang="en-GB" err="1"/>
              <a:t>9am</a:t>
            </a:r>
            <a:r>
              <a:rPr lang="en-GB"/>
              <a:t> (Hall) and </a:t>
            </a:r>
            <a:r>
              <a:rPr lang="en-GB" err="1"/>
              <a:t>5pm</a:t>
            </a:r>
            <a:r>
              <a:rPr lang="en-GB"/>
              <a:t> (Church)</a:t>
            </a:r>
          </a:p>
          <a:p>
            <a:pPr>
              <a:spcAft>
                <a:spcPts val="200"/>
              </a:spcAft>
            </a:pPr>
            <a:r>
              <a:rPr lang="en-GB"/>
              <a:t>Confirmation preparation class</a:t>
            </a:r>
          </a:p>
          <a:p>
            <a:pPr lvl="1"/>
            <a:r>
              <a:rPr lang="en-GB"/>
              <a:t>Sun 22</a:t>
            </a:r>
            <a:r>
              <a:rPr lang="en-GB" baseline="30000"/>
              <a:t>nd</a:t>
            </a:r>
            <a:r>
              <a:rPr lang="en-GB"/>
              <a:t> March: </a:t>
            </a:r>
            <a:r>
              <a:rPr lang="en-GB" err="1"/>
              <a:t>4.30pm</a:t>
            </a:r>
            <a:r>
              <a:rPr lang="en-GB"/>
              <a:t> (Hall)</a:t>
            </a:r>
          </a:p>
          <a:p>
            <a:pPr>
              <a:spcAft>
                <a:spcPts val="200"/>
              </a:spcAft>
            </a:pPr>
            <a:r>
              <a:rPr lang="en-GB"/>
              <a:t>Catholicism for the Curious</a:t>
            </a:r>
          </a:p>
          <a:p>
            <a:pPr lvl="1"/>
            <a:r>
              <a:rPr lang="en-GB"/>
              <a:t>Mon 23</a:t>
            </a:r>
            <a:r>
              <a:rPr lang="en-GB" baseline="30000"/>
              <a:t>rd</a:t>
            </a:r>
            <a:r>
              <a:rPr lang="en-GB"/>
              <a:t> March: </a:t>
            </a:r>
            <a:r>
              <a:rPr lang="en-GB" err="1"/>
              <a:t>6:30pm</a:t>
            </a:r>
            <a:r>
              <a:rPr lang="en-GB"/>
              <a:t> (Hall)</a:t>
            </a:r>
          </a:p>
          <a:p>
            <a:pPr>
              <a:spcAft>
                <a:spcPts val="200"/>
              </a:spcAft>
            </a:pPr>
            <a:r>
              <a:rPr lang="en-GB"/>
              <a:t>Mothers’ Prayers Group</a:t>
            </a:r>
          </a:p>
          <a:p>
            <a:pPr lvl="1"/>
            <a:r>
              <a:rPr lang="en-GB"/>
              <a:t>Tues 24</a:t>
            </a:r>
            <a:r>
              <a:rPr lang="en-GB" baseline="30000"/>
              <a:t>th</a:t>
            </a:r>
            <a:r>
              <a:rPr lang="en-GB"/>
              <a:t> March: </a:t>
            </a:r>
            <a:r>
              <a:rPr lang="en-GB" err="1"/>
              <a:t>10:30am</a:t>
            </a:r>
            <a:r>
              <a:rPr lang="en-GB"/>
              <a:t> (Presbytery)</a:t>
            </a:r>
          </a:p>
          <a:p>
            <a:pPr>
              <a:spcAft>
                <a:spcPts val="200"/>
              </a:spcAft>
            </a:pPr>
            <a:r>
              <a:rPr lang="en-GB"/>
              <a:t>St Osmund's Reading Club</a:t>
            </a:r>
          </a:p>
          <a:p>
            <a:pPr lvl="1"/>
            <a:r>
              <a:rPr lang="en-GB"/>
              <a:t>Wednesday, 25</a:t>
            </a:r>
            <a:r>
              <a:rPr lang="en-GB" baseline="30000"/>
              <a:t>th</a:t>
            </a:r>
            <a:r>
              <a:rPr lang="en-GB"/>
              <a:t> March: </a:t>
            </a:r>
            <a:r>
              <a:rPr lang="en-GB" err="1"/>
              <a:t>7pm</a:t>
            </a:r>
            <a:r>
              <a:rPr lang="en-GB"/>
              <a:t> (Presbytery)</a:t>
            </a:r>
          </a:p>
          <a:p>
            <a:pPr>
              <a:spcAft>
                <a:spcPts val="200"/>
              </a:spcAft>
            </a:pPr>
            <a:r>
              <a:rPr lang="en-GB"/>
              <a:t>Next Children's Mass</a:t>
            </a:r>
          </a:p>
          <a:p>
            <a:pPr lvl="1"/>
            <a:r>
              <a:rPr lang="en-GB"/>
              <a:t>Sunday 12</a:t>
            </a:r>
            <a:r>
              <a:rPr lang="en-GB" baseline="30000"/>
              <a:t>th</a:t>
            </a:r>
            <a:r>
              <a:rPr lang="en-GB"/>
              <a:t> April: </a:t>
            </a:r>
            <a:r>
              <a:rPr lang="en-GB" err="1"/>
              <a:t>10:30am</a:t>
            </a:r>
            <a:endParaRPr lang="en-GB"/>
          </a:p>
        </p:txBody>
      </p:sp>
      <p:sp>
        <p:nvSpPr>
          <p:cNvPr id="96" name="Text Placeholder 119">
            <a:extLst>
              <a:ext uri="{FF2B5EF4-FFF2-40B4-BE49-F238E27FC236}">
                <a16:creationId xmlns:a16="http://schemas.microsoft.com/office/drawing/2014/main" id="{84DAB428-BB47-85B3-9297-421B03BF2C50}"/>
              </a:ext>
            </a:extLst>
          </p:cNvPr>
          <p:cNvSpPr txBox="1">
            <a:spLocks/>
          </p:cNvSpPr>
          <p:nvPr/>
        </p:nvSpPr>
        <p:spPr>
          <a:xfrm>
            <a:off x="179388" y="127599"/>
            <a:ext cx="2460289" cy="1475789"/>
          </a:xfrm>
          <a:prstGeom prst="rect">
            <a:avLst/>
          </a:prstGeom>
        </p:spPr>
        <p:txBody>
          <a:bodyPr vert="horz" lIns="0" tIns="0" rIns="0" bIns="0" rtlCol="0">
            <a:spAutoFit/>
          </a:bodyPr>
          <a:lstStyle>
            <a:lvl1pPr indent="0" defTabSz="1007943">
              <a:lnSpc>
                <a:spcPct val="90000"/>
              </a:lnSpc>
              <a:spcBef>
                <a:spcPts val="300"/>
              </a:spcBef>
              <a:spcAft>
                <a:spcPts val="300"/>
              </a:spcAft>
              <a:buFont typeface="Arial" panose="020B0604020202020204" pitchFamily="34" charset="0"/>
              <a:buNone/>
              <a:defRPr sz="1100">
                <a:latin typeface="+mj-lt"/>
              </a:defRPr>
            </a:lvl1pPr>
            <a:lvl2pPr marL="0" indent="0" algn="just" defTabSz="1007943">
              <a:lnSpc>
                <a:spcPct val="90000"/>
              </a:lnSpc>
              <a:spcBef>
                <a:spcPts val="0"/>
              </a:spcBef>
              <a:spcAft>
                <a:spcPts val="300"/>
              </a:spcAft>
              <a:buFont typeface="Arial" panose="020B0604020202020204" pitchFamily="34" charset="0"/>
              <a:buNone/>
              <a:tabLst/>
              <a:defRPr sz="1000"/>
            </a:lvl2pPr>
            <a:lvl3pPr marL="0" indent="0" algn="just" defTabSz="1007943">
              <a:lnSpc>
                <a:spcPct val="90000"/>
              </a:lnSpc>
              <a:spcBef>
                <a:spcPts val="0"/>
              </a:spcBef>
              <a:spcAft>
                <a:spcPts val="0"/>
              </a:spcAft>
              <a:buFont typeface="Arial" panose="020B0604020202020204" pitchFamily="34" charset="0"/>
              <a:buNone/>
              <a:tabLst/>
              <a:defRPr sz="1000" i="0"/>
            </a:lvl3pPr>
            <a:lvl4pPr marL="0" indent="0" defTabSz="1007943">
              <a:lnSpc>
                <a:spcPct val="90000"/>
              </a:lnSpc>
              <a:spcBef>
                <a:spcPts val="0"/>
              </a:spcBef>
              <a:spcAft>
                <a:spcPts val="300"/>
              </a:spcAft>
              <a:buFont typeface="Arial" panose="020B0604020202020204" pitchFamily="34" charset="0"/>
              <a:buNone/>
              <a:tabLst/>
              <a:defRPr sz="1000" i="1"/>
            </a:lvl4pPr>
            <a:lvl5pPr marL="88900" indent="-88900" defTabSz="1007943">
              <a:lnSpc>
                <a:spcPct val="90000"/>
              </a:lnSpc>
              <a:spcBef>
                <a:spcPts val="0"/>
              </a:spcBef>
              <a:spcAft>
                <a:spcPts val="300"/>
              </a:spcAft>
              <a:buFont typeface="Arial" panose="020B0604020202020204" pitchFamily="34" charset="0"/>
              <a:buChar char="•"/>
              <a:tabLst/>
              <a:defRPr sz="1000"/>
            </a:lvl5pPr>
            <a:lvl6pPr marL="2771844" indent="-251986" defTabSz="1007943">
              <a:lnSpc>
                <a:spcPct val="90000"/>
              </a:lnSpc>
              <a:spcBef>
                <a:spcPts val="551"/>
              </a:spcBef>
              <a:buFont typeface="Arial" panose="020B0604020202020204" pitchFamily="34" charset="0"/>
              <a:buChar char="•"/>
              <a:defRPr sz="1984"/>
            </a:lvl6pPr>
            <a:lvl7pPr marL="3275815" indent="-251986" defTabSz="1007943">
              <a:lnSpc>
                <a:spcPct val="90000"/>
              </a:lnSpc>
              <a:spcBef>
                <a:spcPts val="551"/>
              </a:spcBef>
              <a:buFont typeface="Arial" panose="020B0604020202020204" pitchFamily="34" charset="0"/>
              <a:buChar char="•"/>
              <a:defRPr sz="1984"/>
            </a:lvl7pPr>
            <a:lvl8pPr marL="3779787" indent="-251986" defTabSz="1007943">
              <a:lnSpc>
                <a:spcPct val="90000"/>
              </a:lnSpc>
              <a:spcBef>
                <a:spcPts val="551"/>
              </a:spcBef>
              <a:buFont typeface="Arial" panose="020B0604020202020204" pitchFamily="34" charset="0"/>
              <a:buChar char="•"/>
              <a:defRPr sz="1984"/>
            </a:lvl8pPr>
            <a:lvl9pPr marL="4283758" indent="-251986" defTabSz="1007943">
              <a:lnSpc>
                <a:spcPct val="90000"/>
              </a:lnSpc>
              <a:spcBef>
                <a:spcPts val="551"/>
              </a:spcBef>
              <a:buFont typeface="Arial" panose="020B0604020202020204" pitchFamily="34" charset="0"/>
              <a:buChar char="•"/>
              <a:defRPr sz="1984"/>
            </a:lvl9pPr>
          </a:lstStyle>
          <a:p>
            <a:r>
              <a:rPr lang="en-GB"/>
              <a:t>Ambassadors for Christ</a:t>
            </a:r>
          </a:p>
          <a:p>
            <a:pPr lvl="1"/>
            <a:r>
              <a:rPr lang="en-GB"/>
              <a:t>The Archdiocese of Southwark has launched a project to provide evidence-based answers to questions such as "Is Jesus God?" or “does prayer work?”. Every Monday, a new video will be posted on YouTube, along with a worksheet to enable groups to use them as part of their faith formation.</a:t>
            </a:r>
          </a:p>
          <a:p>
            <a:pPr lvl="3"/>
            <a:r>
              <a:rPr lang="en-GB"/>
              <a:t>For more information, please visit: </a:t>
            </a:r>
            <a:r>
              <a:rPr lang="en-GB" err="1"/>
              <a:t>rcaos.org.uk</a:t>
            </a:r>
            <a:r>
              <a:rPr lang="en-GB"/>
              <a:t>/</a:t>
            </a:r>
            <a:r>
              <a:rPr lang="en-GB" err="1"/>
              <a:t>ambassadorsforchrist</a:t>
            </a:r>
            <a:endParaRPr lang="en-GB"/>
          </a:p>
        </p:txBody>
      </p:sp>
      <p:grpSp>
        <p:nvGrpSpPr>
          <p:cNvPr id="97" name="Group 96">
            <a:extLst>
              <a:ext uri="{FF2B5EF4-FFF2-40B4-BE49-F238E27FC236}">
                <a16:creationId xmlns:a16="http://schemas.microsoft.com/office/drawing/2014/main" id="{9A3AECF1-EB24-1BE1-FCCF-DD41C29E5A50}"/>
              </a:ext>
            </a:extLst>
          </p:cNvPr>
          <p:cNvGrpSpPr/>
          <p:nvPr/>
        </p:nvGrpSpPr>
        <p:grpSpPr>
          <a:xfrm>
            <a:off x="179387" y="4943005"/>
            <a:ext cx="2447925" cy="2525305"/>
            <a:chOff x="88900" y="5079207"/>
            <a:chExt cx="2447925" cy="2525305"/>
          </a:xfrm>
        </p:grpSpPr>
        <p:sp>
          <p:nvSpPr>
            <p:cNvPr id="98" name="Text Placeholder 119">
              <a:extLst>
                <a:ext uri="{FF2B5EF4-FFF2-40B4-BE49-F238E27FC236}">
                  <a16:creationId xmlns:a16="http://schemas.microsoft.com/office/drawing/2014/main" id="{E018E34E-E449-AB6F-2778-E1977541C0CC}"/>
                </a:ext>
              </a:extLst>
            </p:cNvPr>
            <p:cNvSpPr txBox="1">
              <a:spLocks/>
            </p:cNvSpPr>
            <p:nvPr/>
          </p:nvSpPr>
          <p:spPr>
            <a:xfrm>
              <a:off x="88900" y="5588576"/>
              <a:ext cx="2401200" cy="2015936"/>
            </a:xfrm>
            <a:prstGeom prst="rect">
              <a:avLst/>
            </a:prstGeom>
          </p:spPr>
          <p:txBody>
            <a:bodyPr vert="horz" lIns="0" tIns="0" rIns="0" bIns="0" rtlCol="0">
              <a:spAutoFit/>
            </a:bodyPr>
            <a:lstStyle>
              <a:lvl1pPr indent="0" defTabSz="1007943">
                <a:lnSpc>
                  <a:spcPct val="90000"/>
                </a:lnSpc>
                <a:spcBef>
                  <a:spcPts val="1102"/>
                </a:spcBef>
                <a:buFont typeface="Arial" panose="020B0604020202020204" pitchFamily="34" charset="0"/>
                <a:buNone/>
                <a:defRPr sz="1100">
                  <a:latin typeface="+mj-lt"/>
                </a:defRPr>
              </a:lvl1pPr>
              <a:lvl2pPr marL="11113" lvl="1" indent="0" defTabSz="1007943">
                <a:lnSpc>
                  <a:spcPct val="90000"/>
                </a:lnSpc>
                <a:spcBef>
                  <a:spcPts val="551"/>
                </a:spcBef>
                <a:buFont typeface="Arial" panose="020B0604020202020204" pitchFamily="34" charset="0"/>
                <a:buNone/>
                <a:tabLst/>
                <a:defRPr sz="1000"/>
              </a:lvl2pPr>
              <a:lvl3pPr marL="138113" indent="-127000" defTabSz="1007943">
                <a:lnSpc>
                  <a:spcPct val="90000"/>
                </a:lnSpc>
                <a:spcBef>
                  <a:spcPts val="551"/>
                </a:spcBef>
                <a:buFont typeface="Arial" panose="020B0604020202020204" pitchFamily="34" charset="0"/>
                <a:buChar char="•"/>
                <a:tabLst/>
                <a:defRPr sz="1000"/>
              </a:lvl3pPr>
              <a:lvl4pPr marL="266700" indent="-128588" defTabSz="1007943">
                <a:lnSpc>
                  <a:spcPct val="90000"/>
                </a:lnSpc>
                <a:spcBef>
                  <a:spcPts val="551"/>
                </a:spcBef>
                <a:buFont typeface="Arial" panose="020B0604020202020204" pitchFamily="34" charset="0"/>
                <a:buChar char="•"/>
                <a:tabLst/>
                <a:defRPr sz="1000"/>
              </a:lvl4pPr>
              <a:lvl5pPr marL="406400" indent="-139700" defTabSz="1007943">
                <a:lnSpc>
                  <a:spcPct val="90000"/>
                </a:lnSpc>
                <a:spcBef>
                  <a:spcPts val="551"/>
                </a:spcBef>
                <a:buFont typeface="Arial" panose="020B0604020202020204" pitchFamily="34" charset="0"/>
                <a:buChar char="•"/>
                <a:tabLst/>
                <a:defRPr sz="1000"/>
              </a:lvl5pPr>
              <a:lvl6pPr marL="2771844" indent="-251986" defTabSz="1007943">
                <a:lnSpc>
                  <a:spcPct val="90000"/>
                </a:lnSpc>
                <a:spcBef>
                  <a:spcPts val="551"/>
                </a:spcBef>
                <a:buFont typeface="Arial" panose="020B0604020202020204" pitchFamily="34" charset="0"/>
                <a:buChar char="•"/>
                <a:defRPr sz="1984"/>
              </a:lvl6pPr>
              <a:lvl7pPr marL="3275815" indent="-251986" defTabSz="1007943">
                <a:lnSpc>
                  <a:spcPct val="90000"/>
                </a:lnSpc>
                <a:spcBef>
                  <a:spcPts val="551"/>
                </a:spcBef>
                <a:buFont typeface="Arial" panose="020B0604020202020204" pitchFamily="34" charset="0"/>
                <a:buChar char="•"/>
                <a:defRPr sz="1984"/>
              </a:lvl7pPr>
              <a:lvl8pPr marL="3779787" indent="-251986" defTabSz="1007943">
                <a:lnSpc>
                  <a:spcPct val="90000"/>
                </a:lnSpc>
                <a:spcBef>
                  <a:spcPts val="551"/>
                </a:spcBef>
                <a:buFont typeface="Arial" panose="020B0604020202020204" pitchFamily="34" charset="0"/>
                <a:buChar char="•"/>
                <a:defRPr sz="1984"/>
              </a:lvl8pPr>
              <a:lvl9pPr marL="4283758" indent="-251986" defTabSz="1007943">
                <a:lnSpc>
                  <a:spcPct val="90000"/>
                </a:lnSpc>
                <a:spcBef>
                  <a:spcPts val="551"/>
                </a:spcBef>
                <a:buFont typeface="Arial" panose="020B0604020202020204" pitchFamily="34" charset="0"/>
                <a:buChar char="•"/>
                <a:defRPr sz="1984"/>
              </a:lvl9pPr>
            </a:lstStyle>
            <a:p>
              <a:pPr lvl="1"/>
              <a:r>
                <a:rPr lang="en-GB"/>
                <a:t>Thank you to all who already pledge their time and service so generously: those who clean and care for the church, our flower arrangers, the choir and musicians, altar servers and Masters of Ceremonies, Extraordinary Ministers of the Eucharist, lectors, members of the Finance Committee, and the Social Events Committee. My sincere thanks also go to our parish Prayer and Formation groups which sustain and nourish our spiritual life. </a:t>
              </a:r>
            </a:p>
            <a:p>
              <a:pPr lvl="1"/>
              <a:r>
                <a:rPr lang="en-GB"/>
                <a:t>If you are able to volunteer your time, please speak to one of the </a:t>
              </a:r>
              <a:r>
                <a:rPr lang="en-GB">
                  <a:cs typeface="Segoe UI Semilight"/>
                </a:rPr>
                <a:t>volunteers after Mass.</a:t>
              </a:r>
              <a:endParaRPr lang="en-GB"/>
            </a:p>
          </p:txBody>
        </p:sp>
        <p:grpSp>
          <p:nvGrpSpPr>
            <p:cNvPr id="99" name="Group 98">
              <a:extLst>
                <a:ext uri="{FF2B5EF4-FFF2-40B4-BE49-F238E27FC236}">
                  <a16:creationId xmlns:a16="http://schemas.microsoft.com/office/drawing/2014/main" id="{A43060E3-C451-3552-AB13-A923B4D46690}"/>
                </a:ext>
              </a:extLst>
            </p:cNvPr>
            <p:cNvGrpSpPr/>
            <p:nvPr/>
          </p:nvGrpSpPr>
          <p:grpSpPr>
            <a:xfrm>
              <a:off x="88900" y="5079207"/>
              <a:ext cx="2447925" cy="396000"/>
              <a:chOff x="88900" y="750936"/>
              <a:chExt cx="2447925" cy="396000"/>
            </a:xfrm>
          </p:grpSpPr>
          <p:sp>
            <p:nvSpPr>
              <p:cNvPr id="100" name="Rounded Rectangle 99">
                <a:extLst>
                  <a:ext uri="{FF2B5EF4-FFF2-40B4-BE49-F238E27FC236}">
                    <a16:creationId xmlns:a16="http://schemas.microsoft.com/office/drawing/2014/main" id="{93960963-A5CC-1499-D7A8-25D07586BCB8}"/>
                  </a:ext>
                </a:extLst>
              </p:cNvPr>
              <p:cNvSpPr/>
              <p:nvPr/>
            </p:nvSpPr>
            <p:spPr>
              <a:xfrm>
                <a:off x="88900" y="750936"/>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540000" tIns="36000" rIns="0" bIns="36000" rtlCol="0" anchor="ctr" anchorCtr="0"/>
              <a:lstStyle/>
              <a:p>
                <a:pPr>
                  <a:lnSpc>
                    <a:spcPct val="90000"/>
                  </a:lnSpc>
                </a:pPr>
                <a:r>
                  <a:rPr lang="en-GB" sz="1100">
                    <a:latin typeface="+mj-lt"/>
                  </a:rPr>
                  <a:t>VOLUNTEERING </a:t>
                </a:r>
              </a:p>
            </p:txBody>
          </p:sp>
          <p:grpSp>
            <p:nvGrpSpPr>
              <p:cNvPr id="101" name="Group 100">
                <a:extLst>
                  <a:ext uri="{FF2B5EF4-FFF2-40B4-BE49-F238E27FC236}">
                    <a16:creationId xmlns:a16="http://schemas.microsoft.com/office/drawing/2014/main" id="{B9BC26DB-DD04-EDAE-CD40-0D207FEFCC0F}"/>
                  </a:ext>
                </a:extLst>
              </p:cNvPr>
              <p:cNvGrpSpPr/>
              <p:nvPr/>
            </p:nvGrpSpPr>
            <p:grpSpPr>
              <a:xfrm>
                <a:off x="267401" y="810002"/>
                <a:ext cx="281574" cy="281359"/>
                <a:chOff x="267401" y="810002"/>
                <a:chExt cx="281574" cy="281359"/>
              </a:xfrm>
            </p:grpSpPr>
            <p:sp>
              <p:nvSpPr>
                <p:cNvPr id="102" name="Freeform 101">
                  <a:extLst>
                    <a:ext uri="{FF2B5EF4-FFF2-40B4-BE49-F238E27FC236}">
                      <a16:creationId xmlns:a16="http://schemas.microsoft.com/office/drawing/2014/main" id="{5B86B387-1102-CA9F-9563-128FF0472B54}"/>
                    </a:ext>
                  </a:extLst>
                </p:cNvPr>
                <p:cNvSpPr/>
                <p:nvPr/>
              </p:nvSpPr>
              <p:spPr>
                <a:xfrm>
                  <a:off x="448955" y="867004"/>
                  <a:ext cx="51939" cy="65246"/>
                </a:xfrm>
                <a:custGeom>
                  <a:avLst/>
                  <a:gdLst>
                    <a:gd name="csX0" fmla="*/ 0 w 51939"/>
                    <a:gd name="csY0" fmla="*/ 28701 h 65246"/>
                    <a:gd name="csX1" fmla="*/ 7846 w 51939"/>
                    <a:gd name="csY1" fmla="*/ 23934 h 65246"/>
                    <a:gd name="csX2" fmla="*/ 16585 w 51939"/>
                    <a:gd name="csY2" fmla="*/ 32772 h 65246"/>
                    <a:gd name="csX3" fmla="*/ 16585 w 51939"/>
                    <a:gd name="csY3" fmla="*/ 16883 h 65246"/>
                    <a:gd name="csX4" fmla="*/ 25225 w 51939"/>
                    <a:gd name="csY4" fmla="*/ 8342 h 65246"/>
                    <a:gd name="csX5" fmla="*/ 25821 w 51939"/>
                    <a:gd name="csY5" fmla="*/ 8342 h 65246"/>
                    <a:gd name="csX6" fmla="*/ 34262 w 51939"/>
                    <a:gd name="csY6" fmla="*/ 16883 h 65246"/>
                    <a:gd name="csX7" fmla="*/ 34262 w 51939"/>
                    <a:gd name="csY7" fmla="*/ 8441 h 65246"/>
                    <a:gd name="csX8" fmla="*/ 42803 w 51939"/>
                    <a:gd name="csY8" fmla="*/ 0 h 65246"/>
                    <a:gd name="csX9" fmla="*/ 43399 w 51939"/>
                    <a:gd name="csY9" fmla="*/ 0 h 65246"/>
                    <a:gd name="csX10" fmla="*/ 51939 w 51939"/>
                    <a:gd name="csY10" fmla="*/ 8441 h 65246"/>
                    <a:gd name="csX11" fmla="*/ 51939 w 51939"/>
                    <a:gd name="csY11" fmla="*/ 15989 h 65246"/>
                    <a:gd name="csX12" fmla="*/ 51939 w 51939"/>
                    <a:gd name="csY12" fmla="*/ 15989 h 65246"/>
                    <a:gd name="csX13" fmla="*/ 51939 w 51939"/>
                    <a:gd name="csY13" fmla="*/ 65247 h 6524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51939" h="65246">
                      <a:moveTo>
                        <a:pt x="0" y="28701"/>
                      </a:moveTo>
                      <a:cubicBezTo>
                        <a:pt x="1490" y="25821"/>
                        <a:pt x="4370" y="23934"/>
                        <a:pt x="7846" y="23934"/>
                      </a:cubicBezTo>
                      <a:cubicBezTo>
                        <a:pt x="12712" y="23934"/>
                        <a:pt x="16585" y="27807"/>
                        <a:pt x="16585" y="32772"/>
                      </a:cubicBezTo>
                      <a:lnTo>
                        <a:pt x="16585" y="16883"/>
                      </a:lnTo>
                      <a:cubicBezTo>
                        <a:pt x="16585" y="12116"/>
                        <a:pt x="20359" y="8342"/>
                        <a:pt x="25225" y="8342"/>
                      </a:cubicBezTo>
                      <a:lnTo>
                        <a:pt x="25821" y="8342"/>
                      </a:lnTo>
                      <a:cubicBezTo>
                        <a:pt x="30488" y="8342"/>
                        <a:pt x="34262" y="12116"/>
                        <a:pt x="34262" y="16883"/>
                      </a:cubicBezTo>
                      <a:lnTo>
                        <a:pt x="34262" y="8441"/>
                      </a:lnTo>
                      <a:cubicBezTo>
                        <a:pt x="34262" y="3674"/>
                        <a:pt x="38135" y="0"/>
                        <a:pt x="42803" y="0"/>
                      </a:cubicBezTo>
                      <a:lnTo>
                        <a:pt x="43399" y="0"/>
                      </a:lnTo>
                      <a:cubicBezTo>
                        <a:pt x="48166" y="0"/>
                        <a:pt x="51939" y="3774"/>
                        <a:pt x="51939" y="8441"/>
                      </a:cubicBezTo>
                      <a:lnTo>
                        <a:pt x="51939" y="15989"/>
                      </a:lnTo>
                      <a:lnTo>
                        <a:pt x="51939" y="15989"/>
                      </a:lnTo>
                      <a:lnTo>
                        <a:pt x="51939" y="65247"/>
                      </a:lnTo>
                    </a:path>
                  </a:pathLst>
                </a:custGeom>
                <a:noFill/>
                <a:ln w="9525" cap="rnd">
                  <a:solidFill>
                    <a:schemeClr val="bg1"/>
                  </a:solidFill>
                  <a:prstDash val="solid"/>
                  <a:round/>
                </a:ln>
              </p:spPr>
              <p:txBody>
                <a:bodyPr/>
                <a:lstStyle/>
                <a:p>
                  <a:endParaRPr lang="en-GB"/>
                </a:p>
              </p:txBody>
            </p:sp>
            <p:sp>
              <p:nvSpPr>
                <p:cNvPr id="103" name="Freeform 102">
                  <a:extLst>
                    <a:ext uri="{FF2B5EF4-FFF2-40B4-BE49-F238E27FC236}">
                      <a16:creationId xmlns:a16="http://schemas.microsoft.com/office/drawing/2014/main" id="{D66C98DE-D5D8-782D-CEA2-7EE95EE6A915}"/>
                    </a:ext>
                  </a:extLst>
                </p:cNvPr>
                <p:cNvSpPr/>
                <p:nvPr/>
              </p:nvSpPr>
              <p:spPr>
                <a:xfrm>
                  <a:off x="501093" y="874353"/>
                  <a:ext cx="47882" cy="197925"/>
                </a:xfrm>
                <a:custGeom>
                  <a:avLst/>
                  <a:gdLst>
                    <a:gd name="csX0" fmla="*/ 13208 w 47882"/>
                    <a:gd name="csY0" fmla="*/ 197926 h 197925"/>
                    <a:gd name="csX1" fmla="*/ 13208 w 47882"/>
                    <a:gd name="csY1" fmla="*/ 125131 h 197925"/>
                    <a:gd name="csX2" fmla="*/ 16486 w 47882"/>
                    <a:gd name="csY2" fmla="*/ 117186 h 197925"/>
                    <a:gd name="csX3" fmla="*/ 23636 w 47882"/>
                    <a:gd name="csY3" fmla="*/ 110036 h 197925"/>
                    <a:gd name="csX4" fmla="*/ 25920 w 47882"/>
                    <a:gd name="csY4" fmla="*/ 107752 h 197925"/>
                    <a:gd name="csX5" fmla="*/ 31879 w 47882"/>
                    <a:gd name="csY5" fmla="*/ 98516 h 197925"/>
                    <a:gd name="csX6" fmla="*/ 47272 w 47882"/>
                    <a:gd name="csY6" fmla="*/ 58692 h 197925"/>
                    <a:gd name="csX7" fmla="*/ 43994 w 47882"/>
                    <a:gd name="csY7" fmla="*/ 47669 h 197925"/>
                    <a:gd name="csX8" fmla="*/ 38334 w 47882"/>
                    <a:gd name="csY8" fmla="*/ 45881 h 197925"/>
                    <a:gd name="csX9" fmla="*/ 30190 w 47882"/>
                    <a:gd name="csY9" fmla="*/ 50549 h 197925"/>
                    <a:gd name="csX10" fmla="*/ 23636 w 47882"/>
                    <a:gd name="csY10" fmla="*/ 61572 h 197925"/>
                    <a:gd name="csX11" fmla="*/ 17677 w 47882"/>
                    <a:gd name="csY11" fmla="*/ 71702 h 197925"/>
                    <a:gd name="csX12" fmla="*/ 17677 w 47882"/>
                    <a:gd name="csY12" fmla="*/ 8541 h 197925"/>
                    <a:gd name="csX13" fmla="*/ 9137 w 47882"/>
                    <a:gd name="csY13" fmla="*/ 0 h 197925"/>
                    <a:gd name="csX14" fmla="*/ 8541 w 47882"/>
                    <a:gd name="csY14" fmla="*/ 0 h 197925"/>
                    <a:gd name="csX15" fmla="*/ 0 w 47882"/>
                    <a:gd name="csY15" fmla="*/ 8441 h 19792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47882" h="197925">
                      <a:moveTo>
                        <a:pt x="13208" y="197926"/>
                      </a:moveTo>
                      <a:lnTo>
                        <a:pt x="13208" y="125131"/>
                      </a:lnTo>
                      <a:cubicBezTo>
                        <a:pt x="13208" y="122152"/>
                        <a:pt x="14400" y="119272"/>
                        <a:pt x="16486" y="117186"/>
                      </a:cubicBezTo>
                      <a:lnTo>
                        <a:pt x="23636" y="110036"/>
                      </a:lnTo>
                      <a:lnTo>
                        <a:pt x="25920" y="107752"/>
                      </a:lnTo>
                      <a:cubicBezTo>
                        <a:pt x="28601" y="105170"/>
                        <a:pt x="30588" y="101892"/>
                        <a:pt x="31879" y="98516"/>
                      </a:cubicBezTo>
                      <a:lnTo>
                        <a:pt x="47272" y="58692"/>
                      </a:lnTo>
                      <a:cubicBezTo>
                        <a:pt x="48761" y="54720"/>
                        <a:pt x="47470" y="50152"/>
                        <a:pt x="43994" y="47669"/>
                      </a:cubicBezTo>
                      <a:cubicBezTo>
                        <a:pt x="42306" y="46378"/>
                        <a:pt x="40221" y="45881"/>
                        <a:pt x="38334" y="45881"/>
                      </a:cubicBezTo>
                      <a:cubicBezTo>
                        <a:pt x="35156" y="45881"/>
                        <a:pt x="31978" y="47470"/>
                        <a:pt x="30190" y="50549"/>
                      </a:cubicBezTo>
                      <a:lnTo>
                        <a:pt x="23636" y="61572"/>
                      </a:lnTo>
                      <a:lnTo>
                        <a:pt x="17677" y="71702"/>
                      </a:lnTo>
                      <a:lnTo>
                        <a:pt x="17677" y="8541"/>
                      </a:lnTo>
                      <a:cubicBezTo>
                        <a:pt x="17677" y="3774"/>
                        <a:pt x="13804" y="0"/>
                        <a:pt x="9137" y="0"/>
                      </a:cubicBezTo>
                      <a:lnTo>
                        <a:pt x="8541" y="0"/>
                      </a:lnTo>
                      <a:cubicBezTo>
                        <a:pt x="3873" y="0"/>
                        <a:pt x="99" y="3774"/>
                        <a:pt x="0" y="8441"/>
                      </a:cubicBezTo>
                    </a:path>
                  </a:pathLst>
                </a:custGeom>
                <a:noFill/>
                <a:ln w="9525" cap="rnd">
                  <a:solidFill>
                    <a:schemeClr val="bg1"/>
                  </a:solidFill>
                  <a:prstDash val="solid"/>
                  <a:round/>
                </a:ln>
              </p:spPr>
              <p:txBody>
                <a:bodyPr/>
                <a:lstStyle/>
                <a:p>
                  <a:endParaRPr lang="en-GB"/>
                </a:p>
              </p:txBody>
            </p:sp>
            <p:sp>
              <p:nvSpPr>
                <p:cNvPr id="104" name="Freeform 103">
                  <a:extLst>
                    <a:ext uri="{FF2B5EF4-FFF2-40B4-BE49-F238E27FC236}">
                      <a16:creationId xmlns:a16="http://schemas.microsoft.com/office/drawing/2014/main" id="{2198EE93-AC4A-CB45-DC1E-FBC9240ABAD8}"/>
                    </a:ext>
                  </a:extLst>
                </p:cNvPr>
                <p:cNvSpPr/>
                <p:nvPr/>
              </p:nvSpPr>
              <p:spPr>
                <a:xfrm>
                  <a:off x="501093" y="882894"/>
                  <a:ext cx="9931" cy="49257"/>
                </a:xfrm>
                <a:custGeom>
                  <a:avLst/>
                  <a:gdLst>
                    <a:gd name="csX0" fmla="*/ 0 w 9931"/>
                    <a:gd name="csY0" fmla="*/ 0 h 49257"/>
                    <a:gd name="csX1" fmla="*/ 0 w 9931"/>
                    <a:gd name="csY1" fmla="*/ 49258 h 49257"/>
                  </a:gdLst>
                  <a:ahLst/>
                  <a:cxnLst>
                    <a:cxn ang="0">
                      <a:pos x="csX0" y="csY0"/>
                    </a:cxn>
                    <a:cxn ang="0">
                      <a:pos x="csX1" y="csY1"/>
                    </a:cxn>
                  </a:cxnLst>
                  <a:rect l="l" t="t" r="r" b="b"/>
                  <a:pathLst>
                    <a:path w="9931" h="49257">
                      <a:moveTo>
                        <a:pt x="0" y="0"/>
                      </a:moveTo>
                      <a:lnTo>
                        <a:pt x="0" y="49258"/>
                      </a:lnTo>
                    </a:path>
                  </a:pathLst>
                </a:custGeom>
                <a:ln w="9525" cap="rnd">
                  <a:solidFill>
                    <a:schemeClr val="bg1"/>
                  </a:solidFill>
                  <a:prstDash val="solid"/>
                  <a:round/>
                </a:ln>
              </p:spPr>
              <p:txBody>
                <a:bodyPr/>
                <a:lstStyle/>
                <a:p>
                  <a:endParaRPr lang="en-GB"/>
                </a:p>
              </p:txBody>
            </p:sp>
            <p:sp>
              <p:nvSpPr>
                <p:cNvPr id="105" name="Freeform 104">
                  <a:extLst>
                    <a:ext uri="{FF2B5EF4-FFF2-40B4-BE49-F238E27FC236}">
                      <a16:creationId xmlns:a16="http://schemas.microsoft.com/office/drawing/2014/main" id="{7FBAEEAF-1DAA-2C8A-8F80-492BB77C1E1D}"/>
                    </a:ext>
                  </a:extLst>
                </p:cNvPr>
                <p:cNvSpPr/>
                <p:nvPr/>
              </p:nvSpPr>
              <p:spPr>
                <a:xfrm>
                  <a:off x="483317" y="883788"/>
                  <a:ext cx="9931" cy="48364"/>
                </a:xfrm>
                <a:custGeom>
                  <a:avLst/>
                  <a:gdLst>
                    <a:gd name="csX0" fmla="*/ 0 w 9931"/>
                    <a:gd name="csY0" fmla="*/ 0 h 48364"/>
                    <a:gd name="csX1" fmla="*/ 0 w 9931"/>
                    <a:gd name="csY1" fmla="*/ 48364 h 48364"/>
                  </a:gdLst>
                  <a:ahLst/>
                  <a:cxnLst>
                    <a:cxn ang="0">
                      <a:pos x="csX0" y="csY0"/>
                    </a:cxn>
                    <a:cxn ang="0">
                      <a:pos x="csX1" y="csY1"/>
                    </a:cxn>
                  </a:cxnLst>
                  <a:rect l="l" t="t" r="r" b="b"/>
                  <a:pathLst>
                    <a:path w="9931" h="48364">
                      <a:moveTo>
                        <a:pt x="0" y="0"/>
                      </a:moveTo>
                      <a:lnTo>
                        <a:pt x="0" y="48364"/>
                      </a:lnTo>
                    </a:path>
                  </a:pathLst>
                </a:custGeom>
                <a:ln w="9525" cap="rnd">
                  <a:solidFill>
                    <a:schemeClr val="bg1"/>
                  </a:solidFill>
                  <a:prstDash val="solid"/>
                  <a:round/>
                </a:ln>
              </p:spPr>
              <p:txBody>
                <a:bodyPr/>
                <a:lstStyle/>
                <a:p>
                  <a:endParaRPr lang="en-GB"/>
                </a:p>
              </p:txBody>
            </p:sp>
            <p:sp>
              <p:nvSpPr>
                <p:cNvPr id="106" name="Freeform 105">
                  <a:extLst>
                    <a:ext uri="{FF2B5EF4-FFF2-40B4-BE49-F238E27FC236}">
                      <a16:creationId xmlns:a16="http://schemas.microsoft.com/office/drawing/2014/main" id="{6C559E82-B8B4-DBAF-0FC9-C266316FB3F5}"/>
                    </a:ext>
                  </a:extLst>
                </p:cNvPr>
                <p:cNvSpPr/>
                <p:nvPr/>
              </p:nvSpPr>
              <p:spPr>
                <a:xfrm>
                  <a:off x="465639" y="899678"/>
                  <a:ext cx="9931" cy="16783"/>
                </a:xfrm>
                <a:custGeom>
                  <a:avLst/>
                  <a:gdLst>
                    <a:gd name="csX0" fmla="*/ 0 w 9931"/>
                    <a:gd name="csY0" fmla="*/ 0 h 16783"/>
                    <a:gd name="csX1" fmla="*/ 0 w 9931"/>
                    <a:gd name="csY1" fmla="*/ 16783 h 16783"/>
                  </a:gdLst>
                  <a:ahLst/>
                  <a:cxnLst>
                    <a:cxn ang="0">
                      <a:pos x="csX0" y="csY0"/>
                    </a:cxn>
                    <a:cxn ang="0">
                      <a:pos x="csX1" y="csY1"/>
                    </a:cxn>
                  </a:cxnLst>
                  <a:rect l="l" t="t" r="r" b="b"/>
                  <a:pathLst>
                    <a:path w="9931" h="16783">
                      <a:moveTo>
                        <a:pt x="0" y="0"/>
                      </a:moveTo>
                      <a:lnTo>
                        <a:pt x="0" y="16783"/>
                      </a:lnTo>
                    </a:path>
                  </a:pathLst>
                </a:custGeom>
                <a:ln w="9525" cap="rnd">
                  <a:solidFill>
                    <a:schemeClr val="bg1"/>
                  </a:solidFill>
                  <a:prstDash val="solid"/>
                  <a:round/>
                </a:ln>
              </p:spPr>
              <p:txBody>
                <a:bodyPr/>
                <a:lstStyle/>
                <a:p>
                  <a:endParaRPr lang="en-GB"/>
                </a:p>
              </p:txBody>
            </p:sp>
            <p:sp>
              <p:nvSpPr>
                <p:cNvPr id="107" name="Freeform 106">
                  <a:extLst>
                    <a:ext uri="{FF2B5EF4-FFF2-40B4-BE49-F238E27FC236}">
                      <a16:creationId xmlns:a16="http://schemas.microsoft.com/office/drawing/2014/main" id="{F5668E23-BC47-6767-2709-99393EF04C84}"/>
                    </a:ext>
                  </a:extLst>
                </p:cNvPr>
                <p:cNvSpPr/>
                <p:nvPr/>
              </p:nvSpPr>
              <p:spPr>
                <a:xfrm>
                  <a:off x="315284" y="969294"/>
                  <a:ext cx="52634" cy="65246"/>
                </a:xfrm>
                <a:custGeom>
                  <a:avLst/>
                  <a:gdLst>
                    <a:gd name="csX0" fmla="*/ 52634 w 52634"/>
                    <a:gd name="csY0" fmla="*/ 34759 h 65246"/>
                    <a:gd name="csX1" fmla="*/ 44193 w 52634"/>
                    <a:gd name="csY1" fmla="*/ 41114 h 65246"/>
                    <a:gd name="csX2" fmla="*/ 35454 w 52634"/>
                    <a:gd name="csY2" fmla="*/ 32375 h 65246"/>
                    <a:gd name="csX3" fmla="*/ 35454 w 52634"/>
                    <a:gd name="csY3" fmla="*/ 48265 h 65246"/>
                    <a:gd name="csX4" fmla="*/ 26814 w 52634"/>
                    <a:gd name="csY4" fmla="*/ 56806 h 65246"/>
                    <a:gd name="csX5" fmla="*/ 26218 w 52634"/>
                    <a:gd name="csY5" fmla="*/ 56806 h 65246"/>
                    <a:gd name="csX6" fmla="*/ 17677 w 52634"/>
                    <a:gd name="csY6" fmla="*/ 48265 h 65246"/>
                    <a:gd name="csX7" fmla="*/ 17677 w 52634"/>
                    <a:gd name="csY7" fmla="*/ 56706 h 65246"/>
                    <a:gd name="csX8" fmla="*/ 9137 w 52634"/>
                    <a:gd name="csY8" fmla="*/ 65247 h 65246"/>
                    <a:gd name="csX9" fmla="*/ 8541 w 52634"/>
                    <a:gd name="csY9" fmla="*/ 65247 h 65246"/>
                    <a:gd name="csX10" fmla="*/ 0 w 52634"/>
                    <a:gd name="csY10" fmla="*/ 56706 h 65246"/>
                    <a:gd name="csX11" fmla="*/ 0 w 52634"/>
                    <a:gd name="csY11" fmla="*/ 0 h 6524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52634" h="65246">
                      <a:moveTo>
                        <a:pt x="52634" y="34759"/>
                      </a:moveTo>
                      <a:cubicBezTo>
                        <a:pt x="51641" y="38433"/>
                        <a:pt x="48265" y="41114"/>
                        <a:pt x="44193" y="41114"/>
                      </a:cubicBezTo>
                      <a:cubicBezTo>
                        <a:pt x="39327" y="41114"/>
                        <a:pt x="35454" y="37241"/>
                        <a:pt x="35454" y="32375"/>
                      </a:cubicBezTo>
                      <a:lnTo>
                        <a:pt x="35454" y="48265"/>
                      </a:lnTo>
                      <a:cubicBezTo>
                        <a:pt x="35454" y="53032"/>
                        <a:pt x="31680" y="56806"/>
                        <a:pt x="26814" y="56806"/>
                      </a:cubicBezTo>
                      <a:lnTo>
                        <a:pt x="26218" y="56806"/>
                      </a:lnTo>
                      <a:cubicBezTo>
                        <a:pt x="21550" y="56806"/>
                        <a:pt x="17677" y="53032"/>
                        <a:pt x="17677" y="48265"/>
                      </a:cubicBezTo>
                      <a:lnTo>
                        <a:pt x="17677" y="56706"/>
                      </a:lnTo>
                      <a:cubicBezTo>
                        <a:pt x="17677" y="61473"/>
                        <a:pt x="13804" y="65247"/>
                        <a:pt x="9137" y="65247"/>
                      </a:cubicBezTo>
                      <a:lnTo>
                        <a:pt x="8541" y="65247"/>
                      </a:lnTo>
                      <a:cubicBezTo>
                        <a:pt x="3774" y="65247"/>
                        <a:pt x="0" y="61473"/>
                        <a:pt x="0" y="56706"/>
                      </a:cubicBezTo>
                      <a:lnTo>
                        <a:pt x="0" y="0"/>
                      </a:lnTo>
                    </a:path>
                  </a:pathLst>
                </a:custGeom>
                <a:noFill/>
                <a:ln w="9525" cap="rnd">
                  <a:solidFill>
                    <a:schemeClr val="bg1"/>
                  </a:solidFill>
                  <a:prstDash val="solid"/>
                  <a:round/>
                </a:ln>
              </p:spPr>
              <p:txBody>
                <a:bodyPr/>
                <a:lstStyle/>
                <a:p>
                  <a:endParaRPr lang="en-GB"/>
                </a:p>
              </p:txBody>
            </p:sp>
            <p:sp>
              <p:nvSpPr>
                <p:cNvPr id="108" name="Freeform 107">
                  <a:extLst>
                    <a:ext uri="{FF2B5EF4-FFF2-40B4-BE49-F238E27FC236}">
                      <a16:creationId xmlns:a16="http://schemas.microsoft.com/office/drawing/2014/main" id="{9710FEC0-82DF-0C48-E630-526143325CDF}"/>
                    </a:ext>
                  </a:extLst>
                </p:cNvPr>
                <p:cNvSpPr/>
                <p:nvPr/>
              </p:nvSpPr>
              <p:spPr>
                <a:xfrm>
                  <a:off x="267401" y="830359"/>
                  <a:ext cx="47882" cy="196535"/>
                </a:xfrm>
                <a:custGeom>
                  <a:avLst/>
                  <a:gdLst>
                    <a:gd name="csX0" fmla="*/ 34674 w 47882"/>
                    <a:gd name="csY0" fmla="*/ 0 h 196535"/>
                    <a:gd name="csX1" fmla="*/ 34674 w 47882"/>
                    <a:gd name="csY1" fmla="*/ 71503 h 196535"/>
                    <a:gd name="csX2" fmla="*/ 31397 w 47882"/>
                    <a:gd name="csY2" fmla="*/ 79448 h 196535"/>
                    <a:gd name="csX3" fmla="*/ 21962 w 47882"/>
                    <a:gd name="csY3" fmla="*/ 88883 h 196535"/>
                    <a:gd name="csX4" fmla="*/ 19182 w 47882"/>
                    <a:gd name="csY4" fmla="*/ 92160 h 196535"/>
                    <a:gd name="csX5" fmla="*/ 16004 w 47882"/>
                    <a:gd name="csY5" fmla="*/ 98119 h 196535"/>
                    <a:gd name="csX6" fmla="*/ 610 w 47882"/>
                    <a:gd name="csY6" fmla="*/ 137942 h 196535"/>
                    <a:gd name="csX7" fmla="*/ 3888 w 47882"/>
                    <a:gd name="csY7" fmla="*/ 148966 h 196535"/>
                    <a:gd name="csX8" fmla="*/ 9548 w 47882"/>
                    <a:gd name="csY8" fmla="*/ 150753 h 196535"/>
                    <a:gd name="csX9" fmla="*/ 17692 w 47882"/>
                    <a:gd name="csY9" fmla="*/ 146086 h 196535"/>
                    <a:gd name="csX10" fmla="*/ 19182 w 47882"/>
                    <a:gd name="csY10" fmla="*/ 143603 h 196535"/>
                    <a:gd name="csX11" fmla="*/ 30205 w 47882"/>
                    <a:gd name="csY11" fmla="*/ 124833 h 196535"/>
                    <a:gd name="csX12" fmla="*/ 30205 w 47882"/>
                    <a:gd name="csY12" fmla="*/ 187994 h 196535"/>
                    <a:gd name="csX13" fmla="*/ 38746 w 47882"/>
                    <a:gd name="csY13" fmla="*/ 196535 h 196535"/>
                    <a:gd name="csX14" fmla="*/ 39441 w 47882"/>
                    <a:gd name="csY14" fmla="*/ 196535 h 196535"/>
                    <a:gd name="csX15" fmla="*/ 47882 w 47882"/>
                    <a:gd name="csY15" fmla="*/ 188094 h 19653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47882" h="196535">
                      <a:moveTo>
                        <a:pt x="34674" y="0"/>
                      </a:moveTo>
                      <a:lnTo>
                        <a:pt x="34674" y="71503"/>
                      </a:lnTo>
                      <a:cubicBezTo>
                        <a:pt x="34674" y="74483"/>
                        <a:pt x="33482" y="77363"/>
                        <a:pt x="31397" y="79448"/>
                      </a:cubicBezTo>
                      <a:lnTo>
                        <a:pt x="21962" y="88883"/>
                      </a:lnTo>
                      <a:cubicBezTo>
                        <a:pt x="20969" y="89876"/>
                        <a:pt x="19976" y="90968"/>
                        <a:pt x="19182" y="92160"/>
                      </a:cubicBezTo>
                      <a:cubicBezTo>
                        <a:pt x="17890" y="94047"/>
                        <a:pt x="16798" y="96033"/>
                        <a:pt x="16004" y="98119"/>
                      </a:cubicBezTo>
                      <a:lnTo>
                        <a:pt x="610" y="137942"/>
                      </a:lnTo>
                      <a:cubicBezTo>
                        <a:pt x="-879" y="141914"/>
                        <a:pt x="412" y="146483"/>
                        <a:pt x="3888" y="148966"/>
                      </a:cubicBezTo>
                      <a:cubicBezTo>
                        <a:pt x="5576" y="150257"/>
                        <a:pt x="7662" y="150753"/>
                        <a:pt x="9548" y="150753"/>
                      </a:cubicBezTo>
                      <a:cubicBezTo>
                        <a:pt x="12726" y="150753"/>
                        <a:pt x="15904" y="149164"/>
                        <a:pt x="17692" y="146086"/>
                      </a:cubicBezTo>
                      <a:lnTo>
                        <a:pt x="19182" y="143603"/>
                      </a:lnTo>
                      <a:lnTo>
                        <a:pt x="30205" y="124833"/>
                      </a:lnTo>
                      <a:lnTo>
                        <a:pt x="30205" y="187994"/>
                      </a:lnTo>
                      <a:cubicBezTo>
                        <a:pt x="30205" y="192761"/>
                        <a:pt x="34078" y="196535"/>
                        <a:pt x="38746" y="196535"/>
                      </a:cubicBezTo>
                      <a:lnTo>
                        <a:pt x="39441" y="196535"/>
                      </a:lnTo>
                      <a:cubicBezTo>
                        <a:pt x="44108" y="196535"/>
                        <a:pt x="47882" y="192761"/>
                        <a:pt x="47882" y="188094"/>
                      </a:cubicBezTo>
                    </a:path>
                  </a:pathLst>
                </a:custGeom>
                <a:noFill/>
                <a:ln w="9525" cap="rnd">
                  <a:solidFill>
                    <a:schemeClr val="bg1"/>
                  </a:solidFill>
                  <a:prstDash val="solid"/>
                  <a:round/>
                </a:ln>
              </p:spPr>
              <p:txBody>
                <a:bodyPr/>
                <a:lstStyle/>
                <a:p>
                  <a:endParaRPr lang="en-GB"/>
                </a:p>
              </p:txBody>
            </p:sp>
            <p:sp>
              <p:nvSpPr>
                <p:cNvPr id="109" name="Freeform 108">
                  <a:extLst>
                    <a:ext uri="{FF2B5EF4-FFF2-40B4-BE49-F238E27FC236}">
                      <a16:creationId xmlns:a16="http://schemas.microsoft.com/office/drawing/2014/main" id="{761AF916-36D4-F392-56C4-52F49E3FE192}"/>
                    </a:ext>
                  </a:extLst>
                </p:cNvPr>
                <p:cNvSpPr/>
                <p:nvPr/>
              </p:nvSpPr>
              <p:spPr>
                <a:xfrm>
                  <a:off x="315284" y="969096"/>
                  <a:ext cx="9931" cy="49257"/>
                </a:xfrm>
                <a:custGeom>
                  <a:avLst/>
                  <a:gdLst>
                    <a:gd name="csX0" fmla="*/ 0 w 9931"/>
                    <a:gd name="csY0" fmla="*/ 49258 h 49257"/>
                    <a:gd name="csX1" fmla="*/ 0 w 9931"/>
                    <a:gd name="csY1" fmla="*/ 0 h 49257"/>
                  </a:gdLst>
                  <a:ahLst/>
                  <a:cxnLst>
                    <a:cxn ang="0">
                      <a:pos x="csX0" y="csY0"/>
                    </a:cxn>
                    <a:cxn ang="0">
                      <a:pos x="csX1" y="csY1"/>
                    </a:cxn>
                  </a:cxnLst>
                  <a:rect l="l" t="t" r="r" b="b"/>
                  <a:pathLst>
                    <a:path w="9931" h="49257">
                      <a:moveTo>
                        <a:pt x="0" y="49258"/>
                      </a:moveTo>
                      <a:lnTo>
                        <a:pt x="0" y="0"/>
                      </a:lnTo>
                    </a:path>
                  </a:pathLst>
                </a:custGeom>
                <a:ln w="9525" cap="rnd">
                  <a:solidFill>
                    <a:schemeClr val="bg1"/>
                  </a:solidFill>
                  <a:prstDash val="solid"/>
                  <a:round/>
                </a:ln>
              </p:spPr>
              <p:txBody>
                <a:bodyPr/>
                <a:lstStyle/>
                <a:p>
                  <a:endParaRPr lang="en-GB"/>
                </a:p>
              </p:txBody>
            </p:sp>
            <p:sp>
              <p:nvSpPr>
                <p:cNvPr id="110" name="Freeform 109">
                  <a:extLst>
                    <a:ext uri="{FF2B5EF4-FFF2-40B4-BE49-F238E27FC236}">
                      <a16:creationId xmlns:a16="http://schemas.microsoft.com/office/drawing/2014/main" id="{1D4A483B-215C-00E2-33E1-A6D3958C4231}"/>
                    </a:ext>
                  </a:extLst>
                </p:cNvPr>
                <p:cNvSpPr/>
                <p:nvPr/>
              </p:nvSpPr>
              <p:spPr>
                <a:xfrm>
                  <a:off x="332961" y="969096"/>
                  <a:ext cx="9931" cy="48463"/>
                </a:xfrm>
                <a:custGeom>
                  <a:avLst/>
                  <a:gdLst>
                    <a:gd name="csX0" fmla="*/ 0 w 9931"/>
                    <a:gd name="csY0" fmla="*/ 48463 h 48463"/>
                    <a:gd name="csX1" fmla="*/ 0 w 9931"/>
                    <a:gd name="csY1" fmla="*/ 0 h 48463"/>
                  </a:gdLst>
                  <a:ahLst/>
                  <a:cxnLst>
                    <a:cxn ang="0">
                      <a:pos x="csX0" y="csY0"/>
                    </a:cxn>
                    <a:cxn ang="0">
                      <a:pos x="csX1" y="csY1"/>
                    </a:cxn>
                  </a:cxnLst>
                  <a:rect l="l" t="t" r="r" b="b"/>
                  <a:pathLst>
                    <a:path w="9931" h="48463">
                      <a:moveTo>
                        <a:pt x="0" y="48463"/>
                      </a:moveTo>
                      <a:lnTo>
                        <a:pt x="0" y="0"/>
                      </a:lnTo>
                    </a:path>
                  </a:pathLst>
                </a:custGeom>
                <a:ln w="9525" cap="rnd">
                  <a:solidFill>
                    <a:schemeClr val="bg1"/>
                  </a:solidFill>
                  <a:prstDash val="solid"/>
                  <a:round/>
                </a:ln>
              </p:spPr>
              <p:txBody>
                <a:bodyPr/>
                <a:lstStyle/>
                <a:p>
                  <a:endParaRPr lang="en-GB"/>
                </a:p>
              </p:txBody>
            </p:sp>
            <p:sp>
              <p:nvSpPr>
                <p:cNvPr id="111" name="Freeform 110">
                  <a:extLst>
                    <a:ext uri="{FF2B5EF4-FFF2-40B4-BE49-F238E27FC236}">
                      <a16:creationId xmlns:a16="http://schemas.microsoft.com/office/drawing/2014/main" id="{1449D56A-60E2-F870-4BCF-C1DD44F2D315}"/>
                    </a:ext>
                  </a:extLst>
                </p:cNvPr>
                <p:cNvSpPr/>
                <p:nvPr/>
              </p:nvSpPr>
              <p:spPr>
                <a:xfrm>
                  <a:off x="350737" y="984787"/>
                  <a:ext cx="9931" cy="16783"/>
                </a:xfrm>
                <a:custGeom>
                  <a:avLst/>
                  <a:gdLst>
                    <a:gd name="csX0" fmla="*/ 0 w 9931"/>
                    <a:gd name="csY0" fmla="*/ 16783 h 16783"/>
                    <a:gd name="csX1" fmla="*/ 0 w 9931"/>
                    <a:gd name="csY1" fmla="*/ 0 h 16783"/>
                  </a:gdLst>
                  <a:ahLst/>
                  <a:cxnLst>
                    <a:cxn ang="0">
                      <a:pos x="csX0" y="csY0"/>
                    </a:cxn>
                    <a:cxn ang="0">
                      <a:pos x="csX1" y="csY1"/>
                    </a:cxn>
                  </a:cxnLst>
                  <a:rect l="l" t="t" r="r" b="b"/>
                  <a:pathLst>
                    <a:path w="9931" h="16783">
                      <a:moveTo>
                        <a:pt x="0" y="16783"/>
                      </a:moveTo>
                      <a:lnTo>
                        <a:pt x="0" y="0"/>
                      </a:lnTo>
                    </a:path>
                  </a:pathLst>
                </a:custGeom>
                <a:ln w="9525" cap="rnd">
                  <a:solidFill>
                    <a:schemeClr val="bg1"/>
                  </a:solidFill>
                  <a:prstDash val="solid"/>
                  <a:round/>
                </a:ln>
              </p:spPr>
              <p:txBody>
                <a:bodyPr/>
                <a:lstStyle/>
                <a:p>
                  <a:endParaRPr lang="en-GB"/>
                </a:p>
              </p:txBody>
            </p:sp>
            <p:sp>
              <p:nvSpPr>
                <p:cNvPr id="112" name="Freeform 111">
                  <a:extLst>
                    <a:ext uri="{FF2B5EF4-FFF2-40B4-BE49-F238E27FC236}">
                      <a16:creationId xmlns:a16="http://schemas.microsoft.com/office/drawing/2014/main" id="{A82B070C-FE72-D547-FFD3-294E89744387}"/>
                    </a:ext>
                  </a:extLst>
                </p:cNvPr>
                <p:cNvSpPr/>
                <p:nvPr/>
              </p:nvSpPr>
              <p:spPr>
                <a:xfrm>
                  <a:off x="501093" y="882894"/>
                  <a:ext cx="9931" cy="49257"/>
                </a:xfrm>
                <a:custGeom>
                  <a:avLst/>
                  <a:gdLst>
                    <a:gd name="csX0" fmla="*/ 0 w 9931"/>
                    <a:gd name="csY0" fmla="*/ 0 h 49257"/>
                    <a:gd name="csX1" fmla="*/ 0 w 9931"/>
                    <a:gd name="csY1" fmla="*/ 49258 h 49257"/>
                  </a:gdLst>
                  <a:ahLst/>
                  <a:cxnLst>
                    <a:cxn ang="0">
                      <a:pos x="csX0" y="csY0"/>
                    </a:cxn>
                    <a:cxn ang="0">
                      <a:pos x="csX1" y="csY1"/>
                    </a:cxn>
                  </a:cxnLst>
                  <a:rect l="l" t="t" r="r" b="b"/>
                  <a:pathLst>
                    <a:path w="9931" h="49257">
                      <a:moveTo>
                        <a:pt x="0" y="0"/>
                      </a:moveTo>
                      <a:lnTo>
                        <a:pt x="0" y="49258"/>
                      </a:lnTo>
                    </a:path>
                  </a:pathLst>
                </a:custGeom>
                <a:ln w="9525" cap="rnd">
                  <a:solidFill>
                    <a:schemeClr val="bg1"/>
                  </a:solidFill>
                  <a:prstDash val="solid"/>
                  <a:round/>
                </a:ln>
              </p:spPr>
              <p:txBody>
                <a:bodyPr/>
                <a:lstStyle/>
                <a:p>
                  <a:endParaRPr lang="en-GB"/>
                </a:p>
              </p:txBody>
            </p:sp>
            <p:sp>
              <p:nvSpPr>
                <p:cNvPr id="113" name="Freeform 112">
                  <a:extLst>
                    <a:ext uri="{FF2B5EF4-FFF2-40B4-BE49-F238E27FC236}">
                      <a16:creationId xmlns:a16="http://schemas.microsoft.com/office/drawing/2014/main" id="{D7B8293E-FFF0-3606-8FA1-CD939CF0DF02}"/>
                    </a:ext>
                  </a:extLst>
                </p:cNvPr>
                <p:cNvSpPr/>
                <p:nvPr/>
              </p:nvSpPr>
              <p:spPr>
                <a:xfrm>
                  <a:off x="324420" y="810002"/>
                  <a:ext cx="200308" cy="97918"/>
                </a:xfrm>
                <a:custGeom>
                  <a:avLst/>
                  <a:gdLst>
                    <a:gd name="csX0" fmla="*/ 200309 w 200308"/>
                    <a:gd name="csY0" fmla="*/ 34558 h 97918"/>
                    <a:gd name="csX1" fmla="*/ 132579 w 200308"/>
                    <a:gd name="csY1" fmla="*/ 34558 h 97918"/>
                    <a:gd name="csX2" fmla="*/ 124634 w 200308"/>
                    <a:gd name="csY2" fmla="*/ 31281 h 97918"/>
                    <a:gd name="csX3" fmla="*/ 115200 w 200308"/>
                    <a:gd name="csY3" fmla="*/ 21946 h 97918"/>
                    <a:gd name="csX4" fmla="*/ 113611 w 200308"/>
                    <a:gd name="csY4" fmla="*/ 20456 h 97918"/>
                    <a:gd name="csX5" fmla="*/ 105964 w 200308"/>
                    <a:gd name="csY5" fmla="*/ 15987 h 97918"/>
                    <a:gd name="csX6" fmla="*/ 66141 w 200308"/>
                    <a:gd name="csY6" fmla="*/ 594 h 97918"/>
                    <a:gd name="csX7" fmla="*/ 55117 w 200308"/>
                    <a:gd name="csY7" fmla="*/ 3872 h 97918"/>
                    <a:gd name="csX8" fmla="*/ 53330 w 200308"/>
                    <a:gd name="csY8" fmla="*/ 9532 h 97918"/>
                    <a:gd name="csX9" fmla="*/ 57997 w 200308"/>
                    <a:gd name="csY9" fmla="*/ 17676 h 97918"/>
                    <a:gd name="csX10" fmla="*/ 62665 w 200308"/>
                    <a:gd name="csY10" fmla="*/ 20456 h 97918"/>
                    <a:gd name="csX11" fmla="*/ 79250 w 200308"/>
                    <a:gd name="csY11" fmla="*/ 30189 h 97918"/>
                    <a:gd name="csX12" fmla="*/ 16088 w 200308"/>
                    <a:gd name="csY12" fmla="*/ 30189 h 97918"/>
                    <a:gd name="csX13" fmla="*/ 7548 w 200308"/>
                    <a:gd name="csY13" fmla="*/ 38730 h 97918"/>
                    <a:gd name="csX14" fmla="*/ 7548 w 200308"/>
                    <a:gd name="csY14" fmla="*/ 39425 h 97918"/>
                    <a:gd name="csX15" fmla="*/ 16088 w 200308"/>
                    <a:gd name="csY15" fmla="*/ 47866 h 97918"/>
                    <a:gd name="csX16" fmla="*/ 8541 w 200308"/>
                    <a:gd name="csY16" fmla="*/ 47866 h 97918"/>
                    <a:gd name="csX17" fmla="*/ 0 w 200308"/>
                    <a:gd name="csY17" fmla="*/ 56407 h 97918"/>
                    <a:gd name="csX18" fmla="*/ 0 w 200308"/>
                    <a:gd name="csY18" fmla="*/ 57003 h 97918"/>
                    <a:gd name="csX19" fmla="*/ 0 w 200308"/>
                    <a:gd name="csY19" fmla="*/ 57003 h 97918"/>
                    <a:gd name="csX20" fmla="*/ 8541 w 200308"/>
                    <a:gd name="csY20" fmla="*/ 65643 h 97918"/>
                    <a:gd name="csX21" fmla="*/ 16982 w 200308"/>
                    <a:gd name="csY21" fmla="*/ 65643 h 97918"/>
                    <a:gd name="csX22" fmla="*/ 8441 w 200308"/>
                    <a:gd name="csY22" fmla="*/ 74084 h 97918"/>
                    <a:gd name="csX23" fmla="*/ 8441 w 200308"/>
                    <a:gd name="csY23" fmla="*/ 74680 h 97918"/>
                    <a:gd name="csX24" fmla="*/ 16982 w 200308"/>
                    <a:gd name="csY24" fmla="*/ 83221 h 97918"/>
                    <a:gd name="csX25" fmla="*/ 32872 w 200308"/>
                    <a:gd name="csY25" fmla="*/ 83221 h 97918"/>
                    <a:gd name="csX26" fmla="*/ 24033 w 200308"/>
                    <a:gd name="csY26" fmla="*/ 91960 h 97918"/>
                    <a:gd name="csX27" fmla="*/ 26317 w 200308"/>
                    <a:gd name="csY27" fmla="*/ 97918 h 9791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Lst>
                  <a:rect l="l" t="t" r="r" b="b"/>
                  <a:pathLst>
                    <a:path w="200308" h="97918">
                      <a:moveTo>
                        <a:pt x="200309" y="34558"/>
                      </a:moveTo>
                      <a:lnTo>
                        <a:pt x="132579" y="34558"/>
                      </a:lnTo>
                      <a:cubicBezTo>
                        <a:pt x="129699" y="34558"/>
                        <a:pt x="126720" y="33367"/>
                        <a:pt x="124634" y="31281"/>
                      </a:cubicBezTo>
                      <a:lnTo>
                        <a:pt x="115200" y="21946"/>
                      </a:lnTo>
                      <a:cubicBezTo>
                        <a:pt x="114703" y="21450"/>
                        <a:pt x="114108" y="20953"/>
                        <a:pt x="113611" y="20456"/>
                      </a:cubicBezTo>
                      <a:cubicBezTo>
                        <a:pt x="111327" y="18570"/>
                        <a:pt x="108745" y="16981"/>
                        <a:pt x="105964" y="15987"/>
                      </a:cubicBezTo>
                      <a:lnTo>
                        <a:pt x="66141" y="594"/>
                      </a:lnTo>
                      <a:cubicBezTo>
                        <a:pt x="62168" y="-895"/>
                        <a:pt x="57600" y="495"/>
                        <a:pt x="55117" y="3872"/>
                      </a:cubicBezTo>
                      <a:cubicBezTo>
                        <a:pt x="53826" y="5560"/>
                        <a:pt x="53330" y="7546"/>
                        <a:pt x="53330" y="9532"/>
                      </a:cubicBezTo>
                      <a:cubicBezTo>
                        <a:pt x="53330" y="12710"/>
                        <a:pt x="54919" y="15888"/>
                        <a:pt x="57997" y="17676"/>
                      </a:cubicBezTo>
                      <a:lnTo>
                        <a:pt x="62665" y="20456"/>
                      </a:lnTo>
                      <a:lnTo>
                        <a:pt x="79250" y="30189"/>
                      </a:lnTo>
                      <a:lnTo>
                        <a:pt x="16088" y="30189"/>
                      </a:lnTo>
                      <a:cubicBezTo>
                        <a:pt x="11321" y="30189"/>
                        <a:pt x="7548" y="34062"/>
                        <a:pt x="7548" y="38730"/>
                      </a:cubicBezTo>
                      <a:lnTo>
                        <a:pt x="7548" y="39425"/>
                      </a:lnTo>
                      <a:cubicBezTo>
                        <a:pt x="7548" y="44092"/>
                        <a:pt x="11321" y="47866"/>
                        <a:pt x="16088" y="47866"/>
                      </a:cubicBezTo>
                      <a:lnTo>
                        <a:pt x="8541" y="47866"/>
                      </a:lnTo>
                      <a:cubicBezTo>
                        <a:pt x="3774" y="47866"/>
                        <a:pt x="0" y="51640"/>
                        <a:pt x="0" y="56407"/>
                      </a:cubicBezTo>
                      <a:lnTo>
                        <a:pt x="0" y="57003"/>
                      </a:lnTo>
                      <a:lnTo>
                        <a:pt x="0" y="57003"/>
                      </a:lnTo>
                      <a:cubicBezTo>
                        <a:pt x="0" y="61770"/>
                        <a:pt x="3774" y="65643"/>
                        <a:pt x="8541" y="65643"/>
                      </a:cubicBezTo>
                      <a:lnTo>
                        <a:pt x="16982" y="65643"/>
                      </a:lnTo>
                      <a:cubicBezTo>
                        <a:pt x="12215" y="65643"/>
                        <a:pt x="8441" y="69416"/>
                        <a:pt x="8441" y="74084"/>
                      </a:cubicBezTo>
                      <a:lnTo>
                        <a:pt x="8441" y="74680"/>
                      </a:lnTo>
                      <a:cubicBezTo>
                        <a:pt x="8441" y="79447"/>
                        <a:pt x="12314" y="83221"/>
                        <a:pt x="16982" y="83221"/>
                      </a:cubicBezTo>
                      <a:lnTo>
                        <a:pt x="32872" y="83221"/>
                      </a:lnTo>
                      <a:cubicBezTo>
                        <a:pt x="28006" y="83221"/>
                        <a:pt x="24033" y="87193"/>
                        <a:pt x="24033" y="91960"/>
                      </a:cubicBezTo>
                      <a:cubicBezTo>
                        <a:pt x="24033" y="94244"/>
                        <a:pt x="24828" y="96330"/>
                        <a:pt x="26317" y="97918"/>
                      </a:cubicBezTo>
                    </a:path>
                  </a:pathLst>
                </a:custGeom>
                <a:noFill/>
                <a:ln w="9525" cap="rnd">
                  <a:solidFill>
                    <a:schemeClr val="bg1"/>
                  </a:solidFill>
                  <a:prstDash val="solid"/>
                  <a:round/>
                </a:ln>
              </p:spPr>
              <p:txBody>
                <a:bodyPr/>
                <a:lstStyle/>
                <a:p>
                  <a:endParaRPr lang="en-GB"/>
                </a:p>
              </p:txBody>
            </p:sp>
            <p:sp>
              <p:nvSpPr>
                <p:cNvPr id="114" name="Freeform 113">
                  <a:extLst>
                    <a:ext uri="{FF2B5EF4-FFF2-40B4-BE49-F238E27FC236}">
                      <a16:creationId xmlns:a16="http://schemas.microsoft.com/office/drawing/2014/main" id="{63ED3472-9A01-D983-382D-7621238748A5}"/>
                    </a:ext>
                  </a:extLst>
                </p:cNvPr>
                <p:cNvSpPr/>
                <p:nvPr/>
              </p:nvSpPr>
              <p:spPr>
                <a:xfrm>
                  <a:off x="340409" y="857769"/>
                  <a:ext cx="49257" cy="9931"/>
                </a:xfrm>
                <a:custGeom>
                  <a:avLst/>
                  <a:gdLst>
                    <a:gd name="csX0" fmla="*/ 0 w 49257"/>
                    <a:gd name="csY0" fmla="*/ 0 h 9931"/>
                    <a:gd name="csX1" fmla="*/ 49258 w 49257"/>
                    <a:gd name="csY1" fmla="*/ 0 h 9931"/>
                  </a:gdLst>
                  <a:ahLst/>
                  <a:cxnLst>
                    <a:cxn ang="0">
                      <a:pos x="csX0" y="csY0"/>
                    </a:cxn>
                    <a:cxn ang="0">
                      <a:pos x="csX1" y="csY1"/>
                    </a:cxn>
                  </a:cxnLst>
                  <a:rect l="l" t="t" r="r" b="b"/>
                  <a:pathLst>
                    <a:path w="49257" h="9931">
                      <a:moveTo>
                        <a:pt x="0" y="0"/>
                      </a:moveTo>
                      <a:lnTo>
                        <a:pt x="49258" y="0"/>
                      </a:lnTo>
                    </a:path>
                  </a:pathLst>
                </a:custGeom>
                <a:ln w="9525" cap="rnd">
                  <a:solidFill>
                    <a:schemeClr val="bg1"/>
                  </a:solidFill>
                  <a:prstDash val="solid"/>
                  <a:round/>
                </a:ln>
              </p:spPr>
              <p:txBody>
                <a:bodyPr/>
                <a:lstStyle/>
                <a:p>
                  <a:endParaRPr lang="en-GB"/>
                </a:p>
              </p:txBody>
            </p:sp>
            <p:sp>
              <p:nvSpPr>
                <p:cNvPr id="115" name="Freeform 114">
                  <a:extLst>
                    <a:ext uri="{FF2B5EF4-FFF2-40B4-BE49-F238E27FC236}">
                      <a16:creationId xmlns:a16="http://schemas.microsoft.com/office/drawing/2014/main" id="{87E23C9A-B916-7B63-7708-12769F5AD266}"/>
                    </a:ext>
                  </a:extLst>
                </p:cNvPr>
                <p:cNvSpPr/>
                <p:nvPr/>
              </p:nvSpPr>
              <p:spPr>
                <a:xfrm>
                  <a:off x="341303" y="875446"/>
                  <a:ext cx="48364" cy="9931"/>
                </a:xfrm>
                <a:custGeom>
                  <a:avLst/>
                  <a:gdLst>
                    <a:gd name="csX0" fmla="*/ 0 w 48364"/>
                    <a:gd name="csY0" fmla="*/ 0 h 9931"/>
                    <a:gd name="csX1" fmla="*/ 48364 w 48364"/>
                    <a:gd name="csY1" fmla="*/ 0 h 9931"/>
                  </a:gdLst>
                  <a:ahLst/>
                  <a:cxnLst>
                    <a:cxn ang="0">
                      <a:pos x="csX0" y="csY0"/>
                    </a:cxn>
                    <a:cxn ang="0">
                      <a:pos x="csX1" y="csY1"/>
                    </a:cxn>
                  </a:cxnLst>
                  <a:rect l="l" t="t" r="r" b="b"/>
                  <a:pathLst>
                    <a:path w="48364" h="9931">
                      <a:moveTo>
                        <a:pt x="0" y="0"/>
                      </a:moveTo>
                      <a:lnTo>
                        <a:pt x="48364" y="0"/>
                      </a:lnTo>
                    </a:path>
                  </a:pathLst>
                </a:custGeom>
                <a:ln w="9525" cap="rnd">
                  <a:solidFill>
                    <a:schemeClr val="bg1"/>
                  </a:solidFill>
                  <a:prstDash val="solid"/>
                  <a:round/>
                </a:ln>
              </p:spPr>
              <p:txBody>
                <a:bodyPr/>
                <a:lstStyle/>
                <a:p>
                  <a:endParaRPr lang="en-GB"/>
                </a:p>
              </p:txBody>
            </p:sp>
            <p:sp>
              <p:nvSpPr>
                <p:cNvPr id="116" name="Freeform 115">
                  <a:extLst>
                    <a:ext uri="{FF2B5EF4-FFF2-40B4-BE49-F238E27FC236}">
                      <a16:creationId xmlns:a16="http://schemas.microsoft.com/office/drawing/2014/main" id="{C155FC55-008D-09BE-573C-F64A8183C5FF}"/>
                    </a:ext>
                  </a:extLst>
                </p:cNvPr>
                <p:cNvSpPr/>
                <p:nvPr/>
              </p:nvSpPr>
              <p:spPr>
                <a:xfrm>
                  <a:off x="357193" y="893222"/>
                  <a:ext cx="16783" cy="9931"/>
                </a:xfrm>
                <a:custGeom>
                  <a:avLst/>
                  <a:gdLst>
                    <a:gd name="csX0" fmla="*/ 16783 w 16783"/>
                    <a:gd name="csY0" fmla="*/ 0 h 9931"/>
                    <a:gd name="csX1" fmla="*/ 0 w 16783"/>
                    <a:gd name="csY1" fmla="*/ 0 h 9931"/>
                  </a:gdLst>
                  <a:ahLst/>
                  <a:cxnLst>
                    <a:cxn ang="0">
                      <a:pos x="csX0" y="csY0"/>
                    </a:cxn>
                    <a:cxn ang="0">
                      <a:pos x="csX1" y="csY1"/>
                    </a:cxn>
                  </a:cxnLst>
                  <a:rect l="l" t="t" r="r" b="b"/>
                  <a:pathLst>
                    <a:path w="16783" h="9931">
                      <a:moveTo>
                        <a:pt x="16783" y="0"/>
                      </a:moveTo>
                      <a:lnTo>
                        <a:pt x="0" y="0"/>
                      </a:lnTo>
                    </a:path>
                  </a:pathLst>
                </a:custGeom>
                <a:ln w="9525" cap="rnd">
                  <a:solidFill>
                    <a:schemeClr val="bg1"/>
                  </a:solidFill>
                  <a:prstDash val="solid"/>
                  <a:round/>
                </a:ln>
              </p:spPr>
              <p:txBody>
                <a:bodyPr/>
                <a:lstStyle/>
                <a:p>
                  <a:endParaRPr lang="en-GB"/>
                </a:p>
              </p:txBody>
            </p:sp>
            <p:sp>
              <p:nvSpPr>
                <p:cNvPr id="117" name="Freeform 116">
                  <a:extLst>
                    <a:ext uri="{FF2B5EF4-FFF2-40B4-BE49-F238E27FC236}">
                      <a16:creationId xmlns:a16="http://schemas.microsoft.com/office/drawing/2014/main" id="{E2B07056-D9D2-DB36-C5BB-7D8AB94DC96A}"/>
                    </a:ext>
                  </a:extLst>
                </p:cNvPr>
                <p:cNvSpPr/>
                <p:nvPr/>
              </p:nvSpPr>
              <p:spPr>
                <a:xfrm>
                  <a:off x="426710" y="1008124"/>
                  <a:ext cx="65246" cy="35354"/>
                </a:xfrm>
                <a:custGeom>
                  <a:avLst/>
                  <a:gdLst>
                    <a:gd name="csX0" fmla="*/ 0 w 65246"/>
                    <a:gd name="csY0" fmla="*/ 35354 h 35354"/>
                    <a:gd name="csX1" fmla="*/ 56706 w 65246"/>
                    <a:gd name="csY1" fmla="*/ 35354 h 35354"/>
                    <a:gd name="csX2" fmla="*/ 65247 w 65246"/>
                    <a:gd name="csY2" fmla="*/ 26814 h 35354"/>
                    <a:gd name="csX3" fmla="*/ 65247 w 65246"/>
                    <a:gd name="csY3" fmla="*/ 26218 h 35354"/>
                    <a:gd name="csX4" fmla="*/ 65247 w 65246"/>
                    <a:gd name="csY4" fmla="*/ 26218 h 35354"/>
                    <a:gd name="csX5" fmla="*/ 56706 w 65246"/>
                    <a:gd name="csY5" fmla="*/ 17677 h 35354"/>
                    <a:gd name="csX6" fmla="*/ 48265 w 65246"/>
                    <a:gd name="csY6" fmla="*/ 17677 h 35354"/>
                    <a:gd name="csX7" fmla="*/ 56806 w 65246"/>
                    <a:gd name="csY7" fmla="*/ 9236 h 35354"/>
                    <a:gd name="csX8" fmla="*/ 56806 w 65246"/>
                    <a:gd name="csY8" fmla="*/ 8640 h 35354"/>
                    <a:gd name="csX9" fmla="*/ 48265 w 65246"/>
                    <a:gd name="csY9" fmla="*/ 0 h 35354"/>
                    <a:gd name="csX10" fmla="*/ 32474 w 65246"/>
                    <a:gd name="csY10" fmla="*/ 0 h 3535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65246" h="35354">
                      <a:moveTo>
                        <a:pt x="0" y="35354"/>
                      </a:moveTo>
                      <a:lnTo>
                        <a:pt x="56706" y="35354"/>
                      </a:lnTo>
                      <a:cubicBezTo>
                        <a:pt x="61473" y="35354"/>
                        <a:pt x="65247" y="31581"/>
                        <a:pt x="65247" y="26814"/>
                      </a:cubicBezTo>
                      <a:lnTo>
                        <a:pt x="65247" y="26218"/>
                      </a:lnTo>
                      <a:lnTo>
                        <a:pt x="65247" y="26218"/>
                      </a:lnTo>
                      <a:cubicBezTo>
                        <a:pt x="65247" y="21550"/>
                        <a:pt x="61473" y="17677"/>
                        <a:pt x="56706" y="17677"/>
                      </a:cubicBezTo>
                      <a:lnTo>
                        <a:pt x="48265" y="17677"/>
                      </a:lnTo>
                      <a:cubicBezTo>
                        <a:pt x="53032" y="17677"/>
                        <a:pt x="56806" y="13903"/>
                        <a:pt x="56806" y="9236"/>
                      </a:cubicBezTo>
                      <a:lnTo>
                        <a:pt x="56806" y="8640"/>
                      </a:lnTo>
                      <a:cubicBezTo>
                        <a:pt x="56806" y="3774"/>
                        <a:pt x="53032" y="0"/>
                        <a:pt x="48265" y="0"/>
                      </a:cubicBezTo>
                      <a:lnTo>
                        <a:pt x="32474" y="0"/>
                      </a:lnTo>
                    </a:path>
                  </a:pathLst>
                </a:custGeom>
                <a:noFill/>
                <a:ln w="9525" cap="rnd">
                  <a:solidFill>
                    <a:schemeClr val="bg1"/>
                  </a:solidFill>
                  <a:prstDash val="solid"/>
                  <a:round/>
                </a:ln>
              </p:spPr>
              <p:txBody>
                <a:bodyPr/>
                <a:lstStyle/>
                <a:p>
                  <a:endParaRPr lang="en-GB"/>
                </a:p>
              </p:txBody>
            </p:sp>
            <p:sp>
              <p:nvSpPr>
                <p:cNvPr id="118" name="Freeform 117">
                  <a:extLst>
                    <a:ext uri="{FF2B5EF4-FFF2-40B4-BE49-F238E27FC236}">
                      <a16:creationId xmlns:a16="http://schemas.microsoft.com/office/drawing/2014/main" id="{47771D56-E156-7A29-0BA1-747EC5993307}"/>
                    </a:ext>
                  </a:extLst>
                </p:cNvPr>
                <p:cNvSpPr/>
                <p:nvPr/>
              </p:nvSpPr>
              <p:spPr>
                <a:xfrm>
                  <a:off x="442302" y="990944"/>
                  <a:ext cx="25622" cy="17180"/>
                </a:xfrm>
                <a:custGeom>
                  <a:avLst/>
                  <a:gdLst>
                    <a:gd name="csX0" fmla="*/ 0 w 25622"/>
                    <a:gd name="csY0" fmla="*/ 17181 h 17180"/>
                    <a:gd name="csX1" fmla="*/ 16883 w 25622"/>
                    <a:gd name="csY1" fmla="*/ 17181 h 17180"/>
                    <a:gd name="csX2" fmla="*/ 25622 w 25622"/>
                    <a:gd name="csY2" fmla="*/ 8441 h 17180"/>
                    <a:gd name="csX3" fmla="*/ 19266 w 25622"/>
                    <a:gd name="csY3" fmla="*/ 0 h 17180"/>
                  </a:gdLst>
                  <a:ahLst/>
                  <a:cxnLst>
                    <a:cxn ang="0">
                      <a:pos x="csX0" y="csY0"/>
                    </a:cxn>
                    <a:cxn ang="0">
                      <a:pos x="csX1" y="csY1"/>
                    </a:cxn>
                    <a:cxn ang="0">
                      <a:pos x="csX2" y="csY2"/>
                    </a:cxn>
                    <a:cxn ang="0">
                      <a:pos x="csX3" y="csY3"/>
                    </a:cxn>
                  </a:cxnLst>
                  <a:rect l="l" t="t" r="r" b="b"/>
                  <a:pathLst>
                    <a:path w="25622" h="17180">
                      <a:moveTo>
                        <a:pt x="0" y="17181"/>
                      </a:moveTo>
                      <a:lnTo>
                        <a:pt x="16883" y="17181"/>
                      </a:lnTo>
                      <a:cubicBezTo>
                        <a:pt x="21749" y="17181"/>
                        <a:pt x="25622" y="13208"/>
                        <a:pt x="25622" y="8441"/>
                      </a:cubicBezTo>
                      <a:cubicBezTo>
                        <a:pt x="25622" y="4370"/>
                        <a:pt x="22941" y="993"/>
                        <a:pt x="19266" y="0"/>
                      </a:cubicBezTo>
                    </a:path>
                  </a:pathLst>
                </a:custGeom>
                <a:noFill/>
                <a:ln w="9525" cap="rnd">
                  <a:solidFill>
                    <a:schemeClr val="bg1"/>
                  </a:solidFill>
                  <a:prstDash val="solid"/>
                  <a:round/>
                </a:ln>
              </p:spPr>
              <p:txBody>
                <a:bodyPr/>
                <a:lstStyle/>
                <a:p>
                  <a:endParaRPr lang="en-GB"/>
                </a:p>
              </p:txBody>
            </p:sp>
            <p:sp>
              <p:nvSpPr>
                <p:cNvPr id="119" name="Freeform 118">
                  <a:extLst>
                    <a:ext uri="{FF2B5EF4-FFF2-40B4-BE49-F238E27FC236}">
                      <a16:creationId xmlns:a16="http://schemas.microsoft.com/office/drawing/2014/main" id="{BBC9A7B1-073B-0DA8-CA79-6F14EC1AB432}"/>
                    </a:ext>
                  </a:extLst>
                </p:cNvPr>
                <p:cNvSpPr/>
                <p:nvPr/>
              </p:nvSpPr>
              <p:spPr>
                <a:xfrm>
                  <a:off x="286583" y="1043479"/>
                  <a:ext cx="197925" cy="47882"/>
                </a:xfrm>
                <a:custGeom>
                  <a:avLst/>
                  <a:gdLst>
                    <a:gd name="csX0" fmla="*/ 0 w 197925"/>
                    <a:gd name="csY0" fmla="*/ 13308 h 47882"/>
                    <a:gd name="csX1" fmla="*/ 72794 w 197925"/>
                    <a:gd name="csY1" fmla="*/ 13308 h 47882"/>
                    <a:gd name="csX2" fmla="*/ 80739 w 197925"/>
                    <a:gd name="csY2" fmla="*/ 16585 h 47882"/>
                    <a:gd name="csX3" fmla="*/ 90174 w 197925"/>
                    <a:gd name="csY3" fmla="*/ 26019 h 47882"/>
                    <a:gd name="csX4" fmla="*/ 93451 w 197925"/>
                    <a:gd name="csY4" fmla="*/ 28800 h 47882"/>
                    <a:gd name="csX5" fmla="*/ 99410 w 197925"/>
                    <a:gd name="csY5" fmla="*/ 31978 h 47882"/>
                    <a:gd name="csX6" fmla="*/ 139233 w 197925"/>
                    <a:gd name="csY6" fmla="*/ 47272 h 47882"/>
                    <a:gd name="csX7" fmla="*/ 150257 w 197925"/>
                    <a:gd name="csY7" fmla="*/ 43994 h 47882"/>
                    <a:gd name="csX8" fmla="*/ 152143 w 197925"/>
                    <a:gd name="csY8" fmla="*/ 38334 h 47882"/>
                    <a:gd name="csX9" fmla="*/ 147476 w 197925"/>
                    <a:gd name="csY9" fmla="*/ 30190 h 47882"/>
                    <a:gd name="csX10" fmla="*/ 144993 w 197925"/>
                    <a:gd name="csY10" fmla="*/ 28701 h 47882"/>
                    <a:gd name="csX11" fmla="*/ 126223 w 197925"/>
                    <a:gd name="csY11" fmla="*/ 17677 h 47882"/>
                    <a:gd name="csX12" fmla="*/ 189385 w 197925"/>
                    <a:gd name="csY12" fmla="*/ 17677 h 47882"/>
                    <a:gd name="csX13" fmla="*/ 197926 w 197925"/>
                    <a:gd name="csY13" fmla="*/ 9137 h 47882"/>
                    <a:gd name="csX14" fmla="*/ 197926 w 197925"/>
                    <a:gd name="csY14" fmla="*/ 8441 h 47882"/>
                    <a:gd name="csX15" fmla="*/ 189484 w 197925"/>
                    <a:gd name="csY15" fmla="*/ 0 h 47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197925" h="47882">
                      <a:moveTo>
                        <a:pt x="0" y="13308"/>
                      </a:moveTo>
                      <a:lnTo>
                        <a:pt x="72794" y="13308"/>
                      </a:lnTo>
                      <a:cubicBezTo>
                        <a:pt x="75774" y="13308"/>
                        <a:pt x="78654" y="14499"/>
                        <a:pt x="80739" y="16585"/>
                      </a:cubicBezTo>
                      <a:lnTo>
                        <a:pt x="90174" y="26019"/>
                      </a:lnTo>
                      <a:cubicBezTo>
                        <a:pt x="91167" y="27012"/>
                        <a:pt x="92259" y="28006"/>
                        <a:pt x="93451" y="28800"/>
                      </a:cubicBezTo>
                      <a:cubicBezTo>
                        <a:pt x="95338" y="30091"/>
                        <a:pt x="97324" y="31183"/>
                        <a:pt x="99410" y="31978"/>
                      </a:cubicBezTo>
                      <a:lnTo>
                        <a:pt x="139233" y="47272"/>
                      </a:lnTo>
                      <a:cubicBezTo>
                        <a:pt x="143206" y="48761"/>
                        <a:pt x="147774" y="47470"/>
                        <a:pt x="150257" y="43994"/>
                      </a:cubicBezTo>
                      <a:cubicBezTo>
                        <a:pt x="151548" y="42306"/>
                        <a:pt x="152143" y="40221"/>
                        <a:pt x="152143" y="38334"/>
                      </a:cubicBezTo>
                      <a:cubicBezTo>
                        <a:pt x="152143" y="35156"/>
                        <a:pt x="150554" y="31978"/>
                        <a:pt x="147476" y="30190"/>
                      </a:cubicBezTo>
                      <a:lnTo>
                        <a:pt x="144993" y="28701"/>
                      </a:lnTo>
                      <a:lnTo>
                        <a:pt x="126223" y="17677"/>
                      </a:lnTo>
                      <a:lnTo>
                        <a:pt x="189385" y="17677"/>
                      </a:lnTo>
                      <a:cubicBezTo>
                        <a:pt x="194152" y="17677"/>
                        <a:pt x="197926" y="13804"/>
                        <a:pt x="197926" y="9137"/>
                      </a:cubicBezTo>
                      <a:lnTo>
                        <a:pt x="197926" y="8441"/>
                      </a:lnTo>
                      <a:cubicBezTo>
                        <a:pt x="197926" y="3774"/>
                        <a:pt x="194152" y="0"/>
                        <a:pt x="189484" y="0"/>
                      </a:cubicBezTo>
                    </a:path>
                  </a:pathLst>
                </a:custGeom>
                <a:noFill/>
                <a:ln w="9525" cap="rnd">
                  <a:solidFill>
                    <a:schemeClr val="bg1"/>
                  </a:solidFill>
                  <a:prstDash val="solid"/>
                  <a:round/>
                </a:ln>
              </p:spPr>
              <p:txBody>
                <a:bodyPr/>
                <a:lstStyle/>
                <a:p>
                  <a:endParaRPr lang="en-GB"/>
                </a:p>
              </p:txBody>
            </p:sp>
            <p:sp>
              <p:nvSpPr>
                <p:cNvPr id="120" name="Freeform 119">
                  <a:extLst>
                    <a:ext uri="{FF2B5EF4-FFF2-40B4-BE49-F238E27FC236}">
                      <a16:creationId xmlns:a16="http://schemas.microsoft.com/office/drawing/2014/main" id="{BE256F93-837F-2CCB-DE80-B03E30782372}"/>
                    </a:ext>
                  </a:extLst>
                </p:cNvPr>
                <p:cNvSpPr/>
                <p:nvPr/>
              </p:nvSpPr>
              <p:spPr>
                <a:xfrm>
                  <a:off x="426611" y="1043479"/>
                  <a:ext cx="49257" cy="9931"/>
                </a:xfrm>
                <a:custGeom>
                  <a:avLst/>
                  <a:gdLst>
                    <a:gd name="csX0" fmla="*/ 49258 w 49257"/>
                    <a:gd name="csY0" fmla="*/ 0 h 9931"/>
                    <a:gd name="csX1" fmla="*/ 0 w 49257"/>
                    <a:gd name="csY1" fmla="*/ 0 h 9931"/>
                  </a:gdLst>
                  <a:ahLst/>
                  <a:cxnLst>
                    <a:cxn ang="0">
                      <a:pos x="csX0" y="csY0"/>
                    </a:cxn>
                    <a:cxn ang="0">
                      <a:pos x="csX1" y="csY1"/>
                    </a:cxn>
                  </a:cxnLst>
                  <a:rect l="l" t="t" r="r" b="b"/>
                  <a:pathLst>
                    <a:path w="49257" h="9931">
                      <a:moveTo>
                        <a:pt x="49258" y="0"/>
                      </a:moveTo>
                      <a:lnTo>
                        <a:pt x="0" y="0"/>
                      </a:lnTo>
                    </a:path>
                  </a:pathLst>
                </a:custGeom>
                <a:ln w="9525" cap="rnd">
                  <a:solidFill>
                    <a:schemeClr val="bg1"/>
                  </a:solidFill>
                  <a:prstDash val="solid"/>
                  <a:round/>
                </a:ln>
              </p:spPr>
              <p:txBody>
                <a:bodyPr/>
                <a:lstStyle/>
                <a:p>
                  <a:endParaRPr lang="en-GB"/>
                </a:p>
              </p:txBody>
            </p:sp>
            <p:sp>
              <p:nvSpPr>
                <p:cNvPr id="121" name="Freeform 120">
                  <a:extLst>
                    <a:ext uri="{FF2B5EF4-FFF2-40B4-BE49-F238E27FC236}">
                      <a16:creationId xmlns:a16="http://schemas.microsoft.com/office/drawing/2014/main" id="{4559D30A-4125-C5EB-79B1-44A69FF715F2}"/>
                    </a:ext>
                  </a:extLst>
                </p:cNvPr>
                <p:cNvSpPr/>
                <p:nvPr/>
              </p:nvSpPr>
              <p:spPr>
                <a:xfrm>
                  <a:off x="426611" y="1025802"/>
                  <a:ext cx="48463" cy="9931"/>
                </a:xfrm>
                <a:custGeom>
                  <a:avLst/>
                  <a:gdLst>
                    <a:gd name="csX0" fmla="*/ 48463 w 48463"/>
                    <a:gd name="csY0" fmla="*/ 0 h 9931"/>
                    <a:gd name="csX1" fmla="*/ 0 w 48463"/>
                    <a:gd name="csY1" fmla="*/ 0 h 9931"/>
                  </a:gdLst>
                  <a:ahLst/>
                  <a:cxnLst>
                    <a:cxn ang="0">
                      <a:pos x="csX0" y="csY0"/>
                    </a:cxn>
                    <a:cxn ang="0">
                      <a:pos x="csX1" y="csY1"/>
                    </a:cxn>
                  </a:cxnLst>
                  <a:rect l="l" t="t" r="r" b="b"/>
                  <a:pathLst>
                    <a:path w="48463" h="9931">
                      <a:moveTo>
                        <a:pt x="48463" y="0"/>
                      </a:moveTo>
                      <a:lnTo>
                        <a:pt x="0" y="0"/>
                      </a:lnTo>
                    </a:path>
                  </a:pathLst>
                </a:custGeom>
                <a:ln w="9525" cap="rnd">
                  <a:solidFill>
                    <a:schemeClr val="bg1"/>
                  </a:solidFill>
                  <a:prstDash val="solid"/>
                  <a:round/>
                </a:ln>
              </p:spPr>
              <p:txBody>
                <a:bodyPr/>
                <a:lstStyle/>
                <a:p>
                  <a:endParaRPr lang="en-GB"/>
                </a:p>
              </p:txBody>
            </p:sp>
            <p:sp>
              <p:nvSpPr>
                <p:cNvPr id="122" name="Freeform 121">
                  <a:extLst>
                    <a:ext uri="{FF2B5EF4-FFF2-40B4-BE49-F238E27FC236}">
                      <a16:creationId xmlns:a16="http://schemas.microsoft.com/office/drawing/2014/main" id="{6836E816-0A8B-FF6A-D69B-8BDF15BF62CF}"/>
                    </a:ext>
                  </a:extLst>
                </p:cNvPr>
                <p:cNvSpPr/>
                <p:nvPr/>
              </p:nvSpPr>
              <p:spPr>
                <a:xfrm>
                  <a:off x="442302" y="1008124"/>
                  <a:ext cx="16882" cy="9931"/>
                </a:xfrm>
                <a:custGeom>
                  <a:avLst/>
                  <a:gdLst>
                    <a:gd name="csX0" fmla="*/ 16883 w 16882"/>
                    <a:gd name="csY0" fmla="*/ 0 h 9931"/>
                    <a:gd name="csX1" fmla="*/ 0 w 16882"/>
                    <a:gd name="csY1" fmla="*/ 0 h 9931"/>
                  </a:gdLst>
                  <a:ahLst/>
                  <a:cxnLst>
                    <a:cxn ang="0">
                      <a:pos x="csX0" y="csY0"/>
                    </a:cxn>
                    <a:cxn ang="0">
                      <a:pos x="csX1" y="csY1"/>
                    </a:cxn>
                  </a:cxnLst>
                  <a:rect l="l" t="t" r="r" b="b"/>
                  <a:pathLst>
                    <a:path w="16882" h="9931">
                      <a:moveTo>
                        <a:pt x="16883" y="0"/>
                      </a:moveTo>
                      <a:lnTo>
                        <a:pt x="0" y="0"/>
                      </a:lnTo>
                    </a:path>
                  </a:pathLst>
                </a:custGeom>
                <a:ln w="9525" cap="rnd">
                  <a:solidFill>
                    <a:schemeClr val="bg1"/>
                  </a:solidFill>
                  <a:prstDash val="solid"/>
                  <a:round/>
                </a:ln>
              </p:spPr>
              <p:txBody>
                <a:bodyPr/>
                <a:lstStyle/>
                <a:p>
                  <a:endParaRPr lang="en-GB"/>
                </a:p>
              </p:txBody>
            </p:sp>
            <p:sp>
              <p:nvSpPr>
                <p:cNvPr id="123" name="Oval 122">
                  <a:extLst>
                    <a:ext uri="{FF2B5EF4-FFF2-40B4-BE49-F238E27FC236}">
                      <a16:creationId xmlns:a16="http://schemas.microsoft.com/office/drawing/2014/main" id="{D4C267AA-501D-30D0-85D8-D054DC88FF11}"/>
                    </a:ext>
                  </a:extLst>
                </p:cNvPr>
                <p:cNvSpPr/>
                <p:nvPr/>
              </p:nvSpPr>
              <p:spPr>
                <a:xfrm>
                  <a:off x="355802" y="898287"/>
                  <a:ext cx="104673" cy="104673"/>
                </a:xfrm>
                <a:prstGeom prst="ellipse">
                  <a:avLst/>
                </a:prstGeom>
                <a:noFill/>
                <a:ln w="9525" cap="rnd">
                  <a:solidFill>
                    <a:schemeClr val="bg1"/>
                  </a:solidFill>
                  <a:prstDash val="solid"/>
                  <a:round/>
                </a:ln>
              </p:spPr>
              <p:txBody>
                <a:bodyPr/>
                <a:lstStyle/>
                <a:p>
                  <a:endParaRPr lang="en-GB"/>
                </a:p>
              </p:txBody>
            </p:sp>
            <p:sp>
              <p:nvSpPr>
                <p:cNvPr id="124" name="Freeform 123">
                  <a:extLst>
                    <a:ext uri="{FF2B5EF4-FFF2-40B4-BE49-F238E27FC236}">
                      <a16:creationId xmlns:a16="http://schemas.microsoft.com/office/drawing/2014/main" id="{2F8E7748-2036-DAC4-6FA5-BDC8EC45EB36}"/>
                    </a:ext>
                  </a:extLst>
                </p:cNvPr>
                <p:cNvSpPr/>
                <p:nvPr/>
              </p:nvSpPr>
              <p:spPr>
                <a:xfrm>
                  <a:off x="383708" y="936522"/>
                  <a:ext cx="48959" cy="28303"/>
                </a:xfrm>
                <a:custGeom>
                  <a:avLst/>
                  <a:gdLst>
                    <a:gd name="csX0" fmla="*/ 0 w 48959"/>
                    <a:gd name="csY0" fmla="*/ 7746 h 28303"/>
                    <a:gd name="csX1" fmla="*/ 20557 w 48959"/>
                    <a:gd name="csY1" fmla="*/ 28303 h 28303"/>
                    <a:gd name="csX2" fmla="*/ 48960 w 48959"/>
                    <a:gd name="csY2" fmla="*/ 0 h 28303"/>
                  </a:gdLst>
                  <a:ahLst/>
                  <a:cxnLst>
                    <a:cxn ang="0">
                      <a:pos x="csX0" y="csY0"/>
                    </a:cxn>
                    <a:cxn ang="0">
                      <a:pos x="csX1" y="csY1"/>
                    </a:cxn>
                    <a:cxn ang="0">
                      <a:pos x="csX2" y="csY2"/>
                    </a:cxn>
                  </a:cxnLst>
                  <a:rect l="l" t="t" r="r" b="b"/>
                  <a:pathLst>
                    <a:path w="48959" h="28303">
                      <a:moveTo>
                        <a:pt x="0" y="7746"/>
                      </a:moveTo>
                      <a:lnTo>
                        <a:pt x="20557" y="28303"/>
                      </a:lnTo>
                      <a:lnTo>
                        <a:pt x="48960" y="0"/>
                      </a:lnTo>
                    </a:path>
                  </a:pathLst>
                </a:custGeom>
                <a:noFill/>
                <a:ln w="9525" cap="rnd">
                  <a:solidFill>
                    <a:schemeClr val="bg1"/>
                  </a:solidFill>
                  <a:prstDash val="solid"/>
                  <a:round/>
                </a:ln>
              </p:spPr>
              <p:txBody>
                <a:bodyPr/>
                <a:lstStyle/>
                <a:p>
                  <a:endParaRPr lang="en-GB"/>
                </a:p>
              </p:txBody>
            </p:sp>
          </p:grpSp>
        </p:grpSp>
      </p:grpSp>
      <p:grpSp>
        <p:nvGrpSpPr>
          <p:cNvPr id="125" name="Group 124">
            <a:extLst>
              <a:ext uri="{FF2B5EF4-FFF2-40B4-BE49-F238E27FC236}">
                <a16:creationId xmlns:a16="http://schemas.microsoft.com/office/drawing/2014/main" id="{5CC6E9BB-4209-9BD2-0956-8F7273E077FF}"/>
              </a:ext>
            </a:extLst>
          </p:cNvPr>
          <p:cNvGrpSpPr/>
          <p:nvPr/>
        </p:nvGrpSpPr>
        <p:grpSpPr>
          <a:xfrm>
            <a:off x="179388" y="1724825"/>
            <a:ext cx="2447925" cy="396000"/>
            <a:chOff x="179388" y="87085"/>
            <a:chExt cx="2447925" cy="396000"/>
          </a:xfrm>
        </p:grpSpPr>
        <p:sp>
          <p:nvSpPr>
            <p:cNvPr id="126" name="Rounded Rectangle 125">
              <a:extLst>
                <a:ext uri="{FF2B5EF4-FFF2-40B4-BE49-F238E27FC236}">
                  <a16:creationId xmlns:a16="http://schemas.microsoft.com/office/drawing/2014/main" id="{EE886049-C378-6C1A-8F7E-B363DD29A208}"/>
                </a:ext>
              </a:extLst>
            </p:cNvPr>
            <p:cNvSpPr/>
            <p:nvPr userDrawn="1"/>
          </p:nvSpPr>
          <p:spPr>
            <a:xfrm>
              <a:off x="179388" y="87085"/>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468000" tIns="36000" rIns="0" bIns="36000" rtlCol="0" anchor="ctr" anchorCtr="0"/>
            <a:lstStyle/>
            <a:p>
              <a:pPr marL="0" algn="l" defTabSz="457200" rtl="0" eaLnBrk="1" latinLnBrk="0" hangingPunct="1">
                <a:lnSpc>
                  <a:spcPct val="90000"/>
                </a:lnSpc>
                <a:spcAft>
                  <a:spcPts val="0"/>
                </a:spcAft>
              </a:pPr>
              <a:r>
                <a:rPr lang="en-GB" sz="1100" kern="1200">
                  <a:solidFill>
                    <a:schemeClr val="lt1"/>
                  </a:solidFill>
                  <a:latin typeface="+mj-lt"/>
                  <a:ea typeface="+mn-ea"/>
                  <a:cs typeface="+mn-cs"/>
                </a:rPr>
                <a:t>PARISH DIARY </a:t>
              </a:r>
            </a:p>
          </p:txBody>
        </p:sp>
        <p:grpSp>
          <p:nvGrpSpPr>
            <p:cNvPr id="127" name="Group 126">
              <a:extLst>
                <a:ext uri="{FF2B5EF4-FFF2-40B4-BE49-F238E27FC236}">
                  <a16:creationId xmlns:a16="http://schemas.microsoft.com/office/drawing/2014/main" id="{7BF59900-8DFE-F679-C155-F75A3D790A24}"/>
                </a:ext>
              </a:extLst>
            </p:cNvPr>
            <p:cNvGrpSpPr/>
            <p:nvPr userDrawn="1"/>
          </p:nvGrpSpPr>
          <p:grpSpPr>
            <a:xfrm>
              <a:off x="292375" y="146050"/>
              <a:ext cx="316076" cy="281545"/>
              <a:chOff x="292375" y="146050"/>
              <a:chExt cx="316076" cy="281545"/>
            </a:xfrm>
          </p:grpSpPr>
          <p:grpSp>
            <p:nvGrpSpPr>
              <p:cNvPr id="128" name="Graphic 5">
                <a:extLst>
                  <a:ext uri="{FF2B5EF4-FFF2-40B4-BE49-F238E27FC236}">
                    <a16:creationId xmlns:a16="http://schemas.microsoft.com/office/drawing/2014/main" id="{2BB9BFEE-29BF-825A-2F12-231F42ACBA40}"/>
                  </a:ext>
                </a:extLst>
              </p:cNvPr>
              <p:cNvGrpSpPr/>
              <p:nvPr/>
            </p:nvGrpSpPr>
            <p:grpSpPr>
              <a:xfrm>
                <a:off x="328879" y="146050"/>
                <a:ext cx="204667" cy="49257"/>
                <a:chOff x="328879" y="146050"/>
                <a:chExt cx="204667" cy="49257"/>
              </a:xfrm>
              <a:noFill/>
            </p:grpSpPr>
            <p:sp>
              <p:nvSpPr>
                <p:cNvPr id="154" name="Rectangle 153">
                  <a:extLst>
                    <a:ext uri="{FF2B5EF4-FFF2-40B4-BE49-F238E27FC236}">
                      <a16:creationId xmlns:a16="http://schemas.microsoft.com/office/drawing/2014/main" id="{EAC81C82-1D63-1804-0233-181B2DFFFD69}"/>
                    </a:ext>
                  </a:extLst>
                </p:cNvPr>
                <p:cNvSpPr/>
                <p:nvPr/>
              </p:nvSpPr>
              <p:spPr>
                <a:xfrm>
                  <a:off x="328879" y="146050"/>
                  <a:ext cx="20047" cy="49257"/>
                </a:xfrm>
                <a:prstGeom prst="rect">
                  <a:avLst/>
                </a:prstGeom>
                <a:noFill/>
                <a:ln w="9525" cap="rnd">
                  <a:solidFill>
                    <a:schemeClr val="bg1"/>
                  </a:solidFill>
                  <a:prstDash val="solid"/>
                  <a:round/>
                </a:ln>
              </p:spPr>
              <p:txBody>
                <a:bodyPr/>
                <a:lstStyle/>
                <a:p>
                  <a:endParaRPr lang="en-GB"/>
                </a:p>
              </p:txBody>
            </p:sp>
            <p:sp>
              <p:nvSpPr>
                <p:cNvPr id="155" name="Rectangle 154">
                  <a:extLst>
                    <a:ext uri="{FF2B5EF4-FFF2-40B4-BE49-F238E27FC236}">
                      <a16:creationId xmlns:a16="http://schemas.microsoft.com/office/drawing/2014/main" id="{5097FEFE-F873-F7CD-38BC-447A4D66C0D0}"/>
                    </a:ext>
                  </a:extLst>
                </p:cNvPr>
                <p:cNvSpPr/>
                <p:nvPr/>
              </p:nvSpPr>
              <p:spPr>
                <a:xfrm>
                  <a:off x="390419" y="146050"/>
                  <a:ext cx="20047" cy="49257"/>
                </a:xfrm>
                <a:prstGeom prst="rect">
                  <a:avLst/>
                </a:prstGeom>
                <a:noFill/>
                <a:ln w="9525" cap="rnd">
                  <a:solidFill>
                    <a:schemeClr val="bg1"/>
                  </a:solidFill>
                  <a:prstDash val="solid"/>
                  <a:round/>
                </a:ln>
              </p:spPr>
              <p:txBody>
                <a:bodyPr/>
                <a:lstStyle/>
                <a:p>
                  <a:endParaRPr lang="en-GB"/>
                </a:p>
              </p:txBody>
            </p:sp>
            <p:sp>
              <p:nvSpPr>
                <p:cNvPr id="156" name="Rectangle 155">
                  <a:extLst>
                    <a:ext uri="{FF2B5EF4-FFF2-40B4-BE49-F238E27FC236}">
                      <a16:creationId xmlns:a16="http://schemas.microsoft.com/office/drawing/2014/main" id="{1ED48F92-2940-2EDE-ACFE-8141D2A7899A}"/>
                    </a:ext>
                  </a:extLst>
                </p:cNvPr>
                <p:cNvSpPr/>
                <p:nvPr/>
              </p:nvSpPr>
              <p:spPr>
                <a:xfrm>
                  <a:off x="451959" y="146050"/>
                  <a:ext cx="20047" cy="49257"/>
                </a:xfrm>
                <a:prstGeom prst="rect">
                  <a:avLst/>
                </a:prstGeom>
                <a:noFill/>
                <a:ln w="9525" cap="rnd">
                  <a:solidFill>
                    <a:schemeClr val="bg1"/>
                  </a:solidFill>
                  <a:prstDash val="solid"/>
                  <a:round/>
                </a:ln>
              </p:spPr>
              <p:txBody>
                <a:bodyPr/>
                <a:lstStyle/>
                <a:p>
                  <a:endParaRPr lang="en-GB"/>
                </a:p>
              </p:txBody>
            </p:sp>
            <p:sp>
              <p:nvSpPr>
                <p:cNvPr id="157" name="Rectangle 156">
                  <a:extLst>
                    <a:ext uri="{FF2B5EF4-FFF2-40B4-BE49-F238E27FC236}">
                      <a16:creationId xmlns:a16="http://schemas.microsoft.com/office/drawing/2014/main" id="{9601C5C9-BF73-5B94-D24A-09CEDCBD30B1}"/>
                    </a:ext>
                  </a:extLst>
                </p:cNvPr>
                <p:cNvSpPr/>
                <p:nvPr/>
              </p:nvSpPr>
              <p:spPr>
                <a:xfrm>
                  <a:off x="513499" y="146050"/>
                  <a:ext cx="20047" cy="49257"/>
                </a:xfrm>
                <a:prstGeom prst="rect">
                  <a:avLst/>
                </a:prstGeom>
                <a:noFill/>
                <a:ln w="9525" cap="rnd">
                  <a:solidFill>
                    <a:schemeClr val="bg1"/>
                  </a:solidFill>
                  <a:prstDash val="solid"/>
                  <a:round/>
                </a:ln>
              </p:spPr>
              <p:txBody>
                <a:bodyPr/>
                <a:lstStyle/>
                <a:p>
                  <a:endParaRPr lang="en-GB"/>
                </a:p>
              </p:txBody>
            </p:sp>
          </p:grpSp>
          <p:sp>
            <p:nvSpPr>
              <p:cNvPr id="129" name="Freeform 128">
                <a:extLst>
                  <a:ext uri="{FF2B5EF4-FFF2-40B4-BE49-F238E27FC236}">
                    <a16:creationId xmlns:a16="http://schemas.microsoft.com/office/drawing/2014/main" id="{D5B0B3D1-C1BE-22DA-4F8F-6BFC30FD3250}"/>
                  </a:ext>
                </a:extLst>
              </p:cNvPr>
              <p:cNvSpPr/>
              <p:nvPr/>
            </p:nvSpPr>
            <p:spPr>
              <a:xfrm>
                <a:off x="517987" y="281013"/>
                <a:ext cx="90464" cy="146582"/>
              </a:xfrm>
              <a:custGeom>
                <a:avLst/>
                <a:gdLst>
                  <a:gd name="csX0" fmla="*/ 90464 w 90464"/>
                  <a:gd name="csY0" fmla="*/ 31382 h 146582"/>
                  <a:gd name="csX1" fmla="*/ 60044 w 90464"/>
                  <a:gd name="csY1" fmla="*/ 31382 h 146582"/>
                  <a:gd name="csX2" fmla="*/ 60044 w 90464"/>
                  <a:gd name="csY2" fmla="*/ 0 h 146582"/>
                  <a:gd name="csX3" fmla="*/ 30421 w 90464"/>
                  <a:gd name="csY3" fmla="*/ 0 h 146582"/>
                  <a:gd name="csX4" fmla="*/ 30421 w 90464"/>
                  <a:gd name="csY4" fmla="*/ 31382 h 146582"/>
                  <a:gd name="csX5" fmla="*/ 0 w 90464"/>
                  <a:gd name="csY5" fmla="*/ 31382 h 146582"/>
                  <a:gd name="csX6" fmla="*/ 0 w 90464"/>
                  <a:gd name="csY6" fmla="*/ 60877 h 146582"/>
                  <a:gd name="csX7" fmla="*/ 30421 w 90464"/>
                  <a:gd name="csY7" fmla="*/ 60877 h 146582"/>
                  <a:gd name="csX8" fmla="*/ 30421 w 90464"/>
                  <a:gd name="csY8" fmla="*/ 146582 h 146582"/>
                  <a:gd name="csX9" fmla="*/ 60044 w 90464"/>
                  <a:gd name="csY9" fmla="*/ 146582 h 146582"/>
                  <a:gd name="csX10" fmla="*/ 60044 w 90464"/>
                  <a:gd name="csY10" fmla="*/ 60877 h 146582"/>
                  <a:gd name="csX11" fmla="*/ 90464 w 90464"/>
                  <a:gd name="csY11" fmla="*/ 60877 h 146582"/>
                  <a:gd name="csX12" fmla="*/ 90464 w 90464"/>
                  <a:gd name="csY12" fmla="*/ 31382 h 1465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90464" h="146582">
                    <a:moveTo>
                      <a:pt x="90464" y="31382"/>
                    </a:moveTo>
                    <a:lnTo>
                      <a:pt x="60044" y="31382"/>
                    </a:lnTo>
                    <a:lnTo>
                      <a:pt x="60044" y="0"/>
                    </a:lnTo>
                    <a:lnTo>
                      <a:pt x="30421" y="0"/>
                    </a:lnTo>
                    <a:lnTo>
                      <a:pt x="30421" y="31382"/>
                    </a:lnTo>
                    <a:lnTo>
                      <a:pt x="0" y="31382"/>
                    </a:lnTo>
                    <a:lnTo>
                      <a:pt x="0" y="60877"/>
                    </a:lnTo>
                    <a:lnTo>
                      <a:pt x="30421" y="60877"/>
                    </a:lnTo>
                    <a:lnTo>
                      <a:pt x="30421" y="146582"/>
                    </a:lnTo>
                    <a:lnTo>
                      <a:pt x="60044" y="146582"/>
                    </a:lnTo>
                    <a:lnTo>
                      <a:pt x="60044" y="60877"/>
                    </a:lnTo>
                    <a:lnTo>
                      <a:pt x="90464" y="60877"/>
                    </a:lnTo>
                    <a:lnTo>
                      <a:pt x="90464" y="31382"/>
                    </a:lnTo>
                    <a:close/>
                  </a:path>
                </a:pathLst>
              </a:custGeom>
              <a:noFill/>
              <a:ln w="12700" cap="rnd">
                <a:solidFill>
                  <a:schemeClr val="bg1"/>
                </a:solidFill>
                <a:prstDash val="solid"/>
                <a:round/>
              </a:ln>
            </p:spPr>
            <p:txBody>
              <a:bodyPr/>
              <a:lstStyle/>
              <a:p>
                <a:endParaRPr lang="en-GB"/>
              </a:p>
            </p:txBody>
          </p:sp>
          <p:grpSp>
            <p:nvGrpSpPr>
              <p:cNvPr id="130" name="Graphic 5">
                <a:extLst>
                  <a:ext uri="{FF2B5EF4-FFF2-40B4-BE49-F238E27FC236}">
                    <a16:creationId xmlns:a16="http://schemas.microsoft.com/office/drawing/2014/main" id="{A642A59B-4FB1-3186-BA35-8B18B31A7C01}"/>
                  </a:ext>
                </a:extLst>
              </p:cNvPr>
              <p:cNvGrpSpPr/>
              <p:nvPr/>
            </p:nvGrpSpPr>
            <p:grpSpPr>
              <a:xfrm>
                <a:off x="292375" y="170679"/>
                <a:ext cx="278574" cy="216794"/>
                <a:chOff x="292375" y="170679"/>
                <a:chExt cx="278574" cy="216794"/>
              </a:xfrm>
              <a:noFill/>
            </p:grpSpPr>
            <p:sp>
              <p:nvSpPr>
                <p:cNvPr id="148" name="Freeform 147">
                  <a:extLst>
                    <a:ext uri="{FF2B5EF4-FFF2-40B4-BE49-F238E27FC236}">
                      <a16:creationId xmlns:a16="http://schemas.microsoft.com/office/drawing/2014/main" id="{0CCCA3C4-A832-DEFC-D40F-13A524EE988C}"/>
                    </a:ext>
                  </a:extLst>
                </p:cNvPr>
                <p:cNvSpPr/>
                <p:nvPr/>
              </p:nvSpPr>
              <p:spPr>
                <a:xfrm>
                  <a:off x="292375" y="227882"/>
                  <a:ext cx="278574" cy="9931"/>
                </a:xfrm>
                <a:custGeom>
                  <a:avLst/>
                  <a:gdLst>
                    <a:gd name="csX0" fmla="*/ 0 w 278574"/>
                    <a:gd name="csY0" fmla="*/ 0 h 9931"/>
                    <a:gd name="csX1" fmla="*/ 278575 w 278574"/>
                    <a:gd name="csY1" fmla="*/ 0 h 9931"/>
                  </a:gdLst>
                  <a:ahLst/>
                  <a:cxnLst>
                    <a:cxn ang="0">
                      <a:pos x="csX0" y="csY0"/>
                    </a:cxn>
                    <a:cxn ang="0">
                      <a:pos x="csX1" y="csY1"/>
                    </a:cxn>
                  </a:cxnLst>
                  <a:rect l="l" t="t" r="r" b="b"/>
                  <a:pathLst>
                    <a:path w="278574" h="9931">
                      <a:moveTo>
                        <a:pt x="0" y="0"/>
                      </a:moveTo>
                      <a:lnTo>
                        <a:pt x="278575" y="0"/>
                      </a:lnTo>
                    </a:path>
                  </a:pathLst>
                </a:custGeom>
                <a:ln w="12700" cap="flat">
                  <a:solidFill>
                    <a:schemeClr val="bg1"/>
                  </a:solidFill>
                  <a:prstDash val="solid"/>
                  <a:miter/>
                </a:ln>
              </p:spPr>
              <p:txBody>
                <a:bodyPr/>
                <a:lstStyle/>
                <a:p>
                  <a:endParaRPr lang="en-GB"/>
                </a:p>
              </p:txBody>
            </p:sp>
            <p:sp>
              <p:nvSpPr>
                <p:cNvPr id="149" name="Freeform 148">
                  <a:extLst>
                    <a:ext uri="{FF2B5EF4-FFF2-40B4-BE49-F238E27FC236}">
                      <a16:creationId xmlns:a16="http://schemas.microsoft.com/office/drawing/2014/main" id="{FFD2F9EF-9CD7-FA09-DA6E-79ED8D9A678A}"/>
                    </a:ext>
                  </a:extLst>
                </p:cNvPr>
                <p:cNvSpPr/>
                <p:nvPr/>
              </p:nvSpPr>
              <p:spPr>
                <a:xfrm>
                  <a:off x="292375" y="170679"/>
                  <a:ext cx="226111" cy="216794"/>
                </a:xfrm>
                <a:custGeom>
                  <a:avLst/>
                  <a:gdLst>
                    <a:gd name="csX0" fmla="*/ 36505 w 226111"/>
                    <a:gd name="csY0" fmla="*/ 0 h 216794"/>
                    <a:gd name="csX1" fmla="*/ 25334 w 226111"/>
                    <a:gd name="csY1" fmla="*/ 0 h 216794"/>
                    <a:gd name="csX2" fmla="*/ 0 w 226111"/>
                    <a:gd name="csY2" fmla="*/ 25225 h 216794"/>
                    <a:gd name="csX3" fmla="*/ 0 w 226111"/>
                    <a:gd name="csY3" fmla="*/ 191570 h 216794"/>
                    <a:gd name="csX4" fmla="*/ 25334 w 226111"/>
                    <a:gd name="csY4" fmla="*/ 216794 h 216794"/>
                    <a:gd name="csX5" fmla="*/ 226111 w 226111"/>
                    <a:gd name="csY5" fmla="*/ 216794 h 216794"/>
                  </a:gdLst>
                  <a:ahLst/>
                  <a:cxnLst>
                    <a:cxn ang="0">
                      <a:pos x="csX0" y="csY0"/>
                    </a:cxn>
                    <a:cxn ang="0">
                      <a:pos x="csX1" y="csY1"/>
                    </a:cxn>
                    <a:cxn ang="0">
                      <a:pos x="csX2" y="csY2"/>
                    </a:cxn>
                    <a:cxn ang="0">
                      <a:pos x="csX3" y="csY3"/>
                    </a:cxn>
                    <a:cxn ang="0">
                      <a:pos x="csX4" y="csY4"/>
                    </a:cxn>
                    <a:cxn ang="0">
                      <a:pos x="csX5" y="csY5"/>
                    </a:cxn>
                  </a:cxnLst>
                  <a:rect l="l" t="t" r="r" b="b"/>
                  <a:pathLst>
                    <a:path w="226111" h="216794">
                      <a:moveTo>
                        <a:pt x="36505" y="0"/>
                      </a:moveTo>
                      <a:lnTo>
                        <a:pt x="25334" y="0"/>
                      </a:lnTo>
                      <a:cubicBezTo>
                        <a:pt x="11370" y="0"/>
                        <a:pt x="0" y="11321"/>
                        <a:pt x="0" y="25225"/>
                      </a:cubicBezTo>
                      <a:lnTo>
                        <a:pt x="0" y="191570"/>
                      </a:lnTo>
                      <a:cubicBezTo>
                        <a:pt x="0" y="205473"/>
                        <a:pt x="11370" y="216794"/>
                        <a:pt x="25334" y="216794"/>
                      </a:cubicBezTo>
                      <a:lnTo>
                        <a:pt x="226111" y="216794"/>
                      </a:lnTo>
                    </a:path>
                  </a:pathLst>
                </a:custGeom>
                <a:noFill/>
                <a:ln w="12700" cap="rnd">
                  <a:solidFill>
                    <a:schemeClr val="bg1"/>
                  </a:solidFill>
                  <a:prstDash val="solid"/>
                  <a:miter/>
                </a:ln>
              </p:spPr>
              <p:txBody>
                <a:bodyPr/>
                <a:lstStyle/>
                <a:p>
                  <a:endParaRPr lang="en-GB"/>
                </a:p>
              </p:txBody>
            </p:sp>
            <p:sp>
              <p:nvSpPr>
                <p:cNvPr id="150" name="Freeform 149">
                  <a:extLst>
                    <a:ext uri="{FF2B5EF4-FFF2-40B4-BE49-F238E27FC236}">
                      <a16:creationId xmlns:a16="http://schemas.microsoft.com/office/drawing/2014/main" id="{26313F5B-6250-48C8-9D82-CCBD53332B14}"/>
                    </a:ext>
                  </a:extLst>
                </p:cNvPr>
                <p:cNvSpPr/>
                <p:nvPr/>
              </p:nvSpPr>
              <p:spPr>
                <a:xfrm>
                  <a:off x="348927" y="170679"/>
                  <a:ext cx="41491" cy="9931"/>
                </a:xfrm>
                <a:custGeom>
                  <a:avLst/>
                  <a:gdLst>
                    <a:gd name="csX0" fmla="*/ 41492 w 41491"/>
                    <a:gd name="csY0" fmla="*/ 0 h 9931"/>
                    <a:gd name="csX1" fmla="*/ 0 w 41491"/>
                    <a:gd name="csY1" fmla="*/ 0 h 9931"/>
                  </a:gdLst>
                  <a:ahLst/>
                  <a:cxnLst>
                    <a:cxn ang="0">
                      <a:pos x="csX0" y="csY0"/>
                    </a:cxn>
                    <a:cxn ang="0">
                      <a:pos x="csX1" y="csY1"/>
                    </a:cxn>
                  </a:cxnLst>
                  <a:rect l="l" t="t" r="r" b="b"/>
                  <a:pathLst>
                    <a:path w="41491" h="9931">
                      <a:moveTo>
                        <a:pt x="41492" y="0"/>
                      </a:moveTo>
                      <a:lnTo>
                        <a:pt x="0" y="0"/>
                      </a:lnTo>
                    </a:path>
                  </a:pathLst>
                </a:custGeom>
                <a:ln w="12700" cap="rnd">
                  <a:solidFill>
                    <a:schemeClr val="bg1"/>
                  </a:solidFill>
                  <a:prstDash val="solid"/>
                  <a:miter/>
                </a:ln>
              </p:spPr>
              <p:txBody>
                <a:bodyPr/>
                <a:lstStyle/>
                <a:p>
                  <a:endParaRPr lang="en-GB"/>
                </a:p>
              </p:txBody>
            </p:sp>
            <p:sp>
              <p:nvSpPr>
                <p:cNvPr id="151" name="Freeform 150">
                  <a:extLst>
                    <a:ext uri="{FF2B5EF4-FFF2-40B4-BE49-F238E27FC236}">
                      <a16:creationId xmlns:a16="http://schemas.microsoft.com/office/drawing/2014/main" id="{8D51E3EA-07A6-A432-5C35-4D3E47A22FD5}"/>
                    </a:ext>
                  </a:extLst>
                </p:cNvPr>
                <p:cNvSpPr/>
                <p:nvPr/>
              </p:nvSpPr>
              <p:spPr>
                <a:xfrm>
                  <a:off x="410467" y="170679"/>
                  <a:ext cx="41491" cy="9931"/>
                </a:xfrm>
                <a:custGeom>
                  <a:avLst/>
                  <a:gdLst>
                    <a:gd name="csX0" fmla="*/ 41492 w 41491"/>
                    <a:gd name="csY0" fmla="*/ 0 h 9931"/>
                    <a:gd name="csX1" fmla="*/ 0 w 41491"/>
                    <a:gd name="csY1" fmla="*/ 0 h 9931"/>
                  </a:gdLst>
                  <a:ahLst/>
                  <a:cxnLst>
                    <a:cxn ang="0">
                      <a:pos x="csX0" y="csY0"/>
                    </a:cxn>
                    <a:cxn ang="0">
                      <a:pos x="csX1" y="csY1"/>
                    </a:cxn>
                  </a:cxnLst>
                  <a:rect l="l" t="t" r="r" b="b"/>
                  <a:pathLst>
                    <a:path w="41491" h="9931">
                      <a:moveTo>
                        <a:pt x="41492" y="0"/>
                      </a:moveTo>
                      <a:lnTo>
                        <a:pt x="0" y="0"/>
                      </a:lnTo>
                    </a:path>
                  </a:pathLst>
                </a:custGeom>
                <a:ln w="12700" cap="rnd">
                  <a:solidFill>
                    <a:schemeClr val="bg1"/>
                  </a:solidFill>
                  <a:prstDash val="solid"/>
                  <a:miter/>
                </a:ln>
              </p:spPr>
              <p:txBody>
                <a:bodyPr/>
                <a:lstStyle/>
                <a:p>
                  <a:endParaRPr lang="en-GB"/>
                </a:p>
              </p:txBody>
            </p:sp>
            <p:sp>
              <p:nvSpPr>
                <p:cNvPr id="152" name="Freeform 151">
                  <a:extLst>
                    <a:ext uri="{FF2B5EF4-FFF2-40B4-BE49-F238E27FC236}">
                      <a16:creationId xmlns:a16="http://schemas.microsoft.com/office/drawing/2014/main" id="{314141A8-E7A6-D818-C956-C32C85316EDD}"/>
                    </a:ext>
                  </a:extLst>
                </p:cNvPr>
                <p:cNvSpPr/>
                <p:nvPr/>
              </p:nvSpPr>
              <p:spPr>
                <a:xfrm>
                  <a:off x="472007" y="170679"/>
                  <a:ext cx="41491" cy="9931"/>
                </a:xfrm>
                <a:custGeom>
                  <a:avLst/>
                  <a:gdLst>
                    <a:gd name="csX0" fmla="*/ 41492 w 41491"/>
                    <a:gd name="csY0" fmla="*/ 0 h 9931"/>
                    <a:gd name="csX1" fmla="*/ 0 w 41491"/>
                    <a:gd name="csY1" fmla="*/ 0 h 9931"/>
                  </a:gdLst>
                  <a:ahLst/>
                  <a:cxnLst>
                    <a:cxn ang="0">
                      <a:pos x="csX0" y="csY0"/>
                    </a:cxn>
                    <a:cxn ang="0">
                      <a:pos x="csX1" y="csY1"/>
                    </a:cxn>
                  </a:cxnLst>
                  <a:rect l="l" t="t" r="r" b="b"/>
                  <a:pathLst>
                    <a:path w="41491" h="9931">
                      <a:moveTo>
                        <a:pt x="41492" y="0"/>
                      </a:moveTo>
                      <a:lnTo>
                        <a:pt x="0" y="0"/>
                      </a:lnTo>
                    </a:path>
                  </a:pathLst>
                </a:custGeom>
                <a:ln w="12700" cap="rnd">
                  <a:solidFill>
                    <a:schemeClr val="bg1"/>
                  </a:solidFill>
                  <a:prstDash val="solid"/>
                  <a:miter/>
                </a:ln>
              </p:spPr>
              <p:txBody>
                <a:bodyPr/>
                <a:lstStyle/>
                <a:p>
                  <a:endParaRPr lang="en-GB"/>
                </a:p>
              </p:txBody>
            </p:sp>
            <p:sp>
              <p:nvSpPr>
                <p:cNvPr id="153" name="Freeform 152">
                  <a:extLst>
                    <a:ext uri="{FF2B5EF4-FFF2-40B4-BE49-F238E27FC236}">
                      <a16:creationId xmlns:a16="http://schemas.microsoft.com/office/drawing/2014/main" id="{05821DA0-5CA2-ED97-4B31-DBFDB1E714C6}"/>
                    </a:ext>
                  </a:extLst>
                </p:cNvPr>
                <p:cNvSpPr/>
                <p:nvPr/>
              </p:nvSpPr>
              <p:spPr>
                <a:xfrm>
                  <a:off x="533547" y="170679"/>
                  <a:ext cx="37402" cy="76965"/>
                </a:xfrm>
                <a:custGeom>
                  <a:avLst/>
                  <a:gdLst>
                    <a:gd name="csX0" fmla="*/ 37403 w 37402"/>
                    <a:gd name="csY0" fmla="*/ 76966 h 76965"/>
                    <a:gd name="csX1" fmla="*/ 37403 w 37402"/>
                    <a:gd name="csY1" fmla="*/ 25225 h 76965"/>
                    <a:gd name="csX2" fmla="*/ 12069 w 37402"/>
                    <a:gd name="csY2" fmla="*/ 0 h 76965"/>
                    <a:gd name="csX3" fmla="*/ 0 w 37402"/>
                    <a:gd name="csY3" fmla="*/ 0 h 76965"/>
                  </a:gdLst>
                  <a:ahLst/>
                  <a:cxnLst>
                    <a:cxn ang="0">
                      <a:pos x="csX0" y="csY0"/>
                    </a:cxn>
                    <a:cxn ang="0">
                      <a:pos x="csX1" y="csY1"/>
                    </a:cxn>
                    <a:cxn ang="0">
                      <a:pos x="csX2" y="csY2"/>
                    </a:cxn>
                    <a:cxn ang="0">
                      <a:pos x="csX3" y="csY3"/>
                    </a:cxn>
                  </a:cxnLst>
                  <a:rect l="l" t="t" r="r" b="b"/>
                  <a:pathLst>
                    <a:path w="37402" h="76965">
                      <a:moveTo>
                        <a:pt x="37403" y="76966"/>
                      </a:moveTo>
                      <a:lnTo>
                        <a:pt x="37403" y="25225"/>
                      </a:lnTo>
                      <a:cubicBezTo>
                        <a:pt x="37403" y="11321"/>
                        <a:pt x="26032" y="0"/>
                        <a:pt x="12069" y="0"/>
                      </a:cubicBezTo>
                      <a:lnTo>
                        <a:pt x="0" y="0"/>
                      </a:lnTo>
                    </a:path>
                  </a:pathLst>
                </a:custGeom>
                <a:noFill/>
                <a:ln w="12700" cap="rnd">
                  <a:solidFill>
                    <a:schemeClr val="bg1"/>
                  </a:solidFill>
                  <a:prstDash val="solid"/>
                  <a:miter/>
                </a:ln>
              </p:spPr>
              <p:txBody>
                <a:bodyPr/>
                <a:lstStyle/>
                <a:p>
                  <a:endParaRPr lang="en-GB"/>
                </a:p>
              </p:txBody>
            </p:sp>
          </p:grpSp>
          <p:grpSp>
            <p:nvGrpSpPr>
              <p:cNvPr id="131" name="Graphic 5">
                <a:extLst>
                  <a:ext uri="{FF2B5EF4-FFF2-40B4-BE49-F238E27FC236}">
                    <a16:creationId xmlns:a16="http://schemas.microsoft.com/office/drawing/2014/main" id="{9A91993B-EBDA-7B2C-13AB-E721C555D5B0}"/>
                  </a:ext>
                </a:extLst>
              </p:cNvPr>
              <p:cNvGrpSpPr/>
              <p:nvPr/>
            </p:nvGrpSpPr>
            <p:grpSpPr>
              <a:xfrm>
                <a:off x="329179" y="267705"/>
                <a:ext cx="158786" cy="86598"/>
                <a:chOff x="329179" y="267705"/>
                <a:chExt cx="158786" cy="86598"/>
              </a:xfrm>
            </p:grpSpPr>
            <p:sp>
              <p:nvSpPr>
                <p:cNvPr id="132" name="Freeform 131">
                  <a:extLst>
                    <a:ext uri="{FF2B5EF4-FFF2-40B4-BE49-F238E27FC236}">
                      <a16:creationId xmlns:a16="http://schemas.microsoft.com/office/drawing/2014/main" id="{680DC9F0-6388-3388-CE3A-FA7FBB34AE30}"/>
                    </a:ext>
                  </a:extLst>
                </p:cNvPr>
                <p:cNvSpPr/>
                <p:nvPr/>
              </p:nvSpPr>
              <p:spPr>
                <a:xfrm>
                  <a:off x="329179" y="267705"/>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sp>
              <p:nvSpPr>
                <p:cNvPr id="133" name="Freeform 132">
                  <a:extLst>
                    <a:ext uri="{FF2B5EF4-FFF2-40B4-BE49-F238E27FC236}">
                      <a16:creationId xmlns:a16="http://schemas.microsoft.com/office/drawing/2014/main" id="{21382A92-191F-3735-8492-FBF179333EE0}"/>
                    </a:ext>
                  </a:extLst>
                </p:cNvPr>
                <p:cNvSpPr/>
                <p:nvPr/>
              </p:nvSpPr>
              <p:spPr>
                <a:xfrm>
                  <a:off x="375358" y="267705"/>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sp>
              <p:nvSpPr>
                <p:cNvPr id="134" name="Freeform 133">
                  <a:extLst>
                    <a:ext uri="{FF2B5EF4-FFF2-40B4-BE49-F238E27FC236}">
                      <a16:creationId xmlns:a16="http://schemas.microsoft.com/office/drawing/2014/main" id="{F18853C5-31F9-7A8C-C79C-29D5771B7EF4}"/>
                    </a:ext>
                  </a:extLst>
                </p:cNvPr>
                <p:cNvSpPr/>
                <p:nvPr/>
              </p:nvSpPr>
              <p:spPr>
                <a:xfrm>
                  <a:off x="421438" y="267705"/>
                  <a:ext cx="20446" cy="9931"/>
                </a:xfrm>
                <a:custGeom>
                  <a:avLst/>
                  <a:gdLst>
                    <a:gd name="csX0" fmla="*/ 0 w 20446"/>
                    <a:gd name="csY0" fmla="*/ 0 h 9931"/>
                    <a:gd name="csX1" fmla="*/ 20447 w 20446"/>
                    <a:gd name="csY1" fmla="*/ 0 h 9931"/>
                  </a:gdLst>
                  <a:ahLst/>
                  <a:cxnLst>
                    <a:cxn ang="0">
                      <a:pos x="csX0" y="csY0"/>
                    </a:cxn>
                    <a:cxn ang="0">
                      <a:pos x="csX1" y="csY1"/>
                    </a:cxn>
                  </a:cxnLst>
                  <a:rect l="l" t="t" r="r" b="b"/>
                  <a:pathLst>
                    <a:path w="20446" h="9931">
                      <a:moveTo>
                        <a:pt x="0" y="0"/>
                      </a:moveTo>
                      <a:lnTo>
                        <a:pt x="20447" y="0"/>
                      </a:lnTo>
                    </a:path>
                  </a:pathLst>
                </a:custGeom>
                <a:ln w="12700" cap="rnd">
                  <a:solidFill>
                    <a:schemeClr val="bg1"/>
                  </a:solidFill>
                  <a:prstDash val="solid"/>
                  <a:miter/>
                </a:ln>
              </p:spPr>
              <p:txBody>
                <a:bodyPr/>
                <a:lstStyle/>
                <a:p>
                  <a:endParaRPr lang="en-GB"/>
                </a:p>
              </p:txBody>
            </p:sp>
            <p:sp>
              <p:nvSpPr>
                <p:cNvPr id="135" name="Freeform 134">
                  <a:extLst>
                    <a:ext uri="{FF2B5EF4-FFF2-40B4-BE49-F238E27FC236}">
                      <a16:creationId xmlns:a16="http://schemas.microsoft.com/office/drawing/2014/main" id="{28458FB0-4291-8C34-A5EA-2140CF578F37}"/>
                    </a:ext>
                  </a:extLst>
                </p:cNvPr>
                <p:cNvSpPr/>
                <p:nvPr/>
              </p:nvSpPr>
              <p:spPr>
                <a:xfrm>
                  <a:off x="329179" y="299385"/>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sp>
              <p:nvSpPr>
                <p:cNvPr id="136" name="Freeform 135">
                  <a:extLst>
                    <a:ext uri="{FF2B5EF4-FFF2-40B4-BE49-F238E27FC236}">
                      <a16:creationId xmlns:a16="http://schemas.microsoft.com/office/drawing/2014/main" id="{1FD0442F-7308-1DE1-867C-2E7A973D647A}"/>
                    </a:ext>
                  </a:extLst>
                </p:cNvPr>
                <p:cNvSpPr/>
                <p:nvPr/>
              </p:nvSpPr>
              <p:spPr>
                <a:xfrm>
                  <a:off x="375358" y="299385"/>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sp>
              <p:nvSpPr>
                <p:cNvPr id="137" name="Freeform 136">
                  <a:extLst>
                    <a:ext uri="{FF2B5EF4-FFF2-40B4-BE49-F238E27FC236}">
                      <a16:creationId xmlns:a16="http://schemas.microsoft.com/office/drawing/2014/main" id="{EFB22A5B-B5B8-5257-9230-6284E99390F5}"/>
                    </a:ext>
                  </a:extLst>
                </p:cNvPr>
                <p:cNvSpPr/>
                <p:nvPr/>
              </p:nvSpPr>
              <p:spPr>
                <a:xfrm>
                  <a:off x="421438" y="299385"/>
                  <a:ext cx="20446" cy="9931"/>
                </a:xfrm>
                <a:custGeom>
                  <a:avLst/>
                  <a:gdLst>
                    <a:gd name="csX0" fmla="*/ 0 w 20446"/>
                    <a:gd name="csY0" fmla="*/ 0 h 9931"/>
                    <a:gd name="csX1" fmla="*/ 20447 w 20446"/>
                    <a:gd name="csY1" fmla="*/ 0 h 9931"/>
                  </a:gdLst>
                  <a:ahLst/>
                  <a:cxnLst>
                    <a:cxn ang="0">
                      <a:pos x="csX0" y="csY0"/>
                    </a:cxn>
                    <a:cxn ang="0">
                      <a:pos x="csX1" y="csY1"/>
                    </a:cxn>
                  </a:cxnLst>
                  <a:rect l="l" t="t" r="r" b="b"/>
                  <a:pathLst>
                    <a:path w="20446" h="9931">
                      <a:moveTo>
                        <a:pt x="0" y="0"/>
                      </a:moveTo>
                      <a:lnTo>
                        <a:pt x="20447" y="0"/>
                      </a:lnTo>
                    </a:path>
                  </a:pathLst>
                </a:custGeom>
                <a:ln w="12700" cap="rnd">
                  <a:solidFill>
                    <a:schemeClr val="bg1"/>
                  </a:solidFill>
                  <a:prstDash val="solid"/>
                  <a:miter/>
                </a:ln>
              </p:spPr>
              <p:txBody>
                <a:bodyPr/>
                <a:lstStyle/>
                <a:p>
                  <a:endParaRPr lang="en-GB"/>
                </a:p>
              </p:txBody>
            </p:sp>
            <p:sp>
              <p:nvSpPr>
                <p:cNvPr id="138" name="Freeform 137">
                  <a:extLst>
                    <a:ext uri="{FF2B5EF4-FFF2-40B4-BE49-F238E27FC236}">
                      <a16:creationId xmlns:a16="http://schemas.microsoft.com/office/drawing/2014/main" id="{EBF86633-F1AC-9D41-3FA6-494EA74508F2}"/>
                    </a:ext>
                  </a:extLst>
                </p:cNvPr>
                <p:cNvSpPr/>
                <p:nvPr/>
              </p:nvSpPr>
              <p:spPr>
                <a:xfrm>
                  <a:off x="329179" y="326298"/>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sp>
              <p:nvSpPr>
                <p:cNvPr id="139" name="Freeform 138">
                  <a:extLst>
                    <a:ext uri="{FF2B5EF4-FFF2-40B4-BE49-F238E27FC236}">
                      <a16:creationId xmlns:a16="http://schemas.microsoft.com/office/drawing/2014/main" id="{8332AD7D-7FE9-AA88-A850-16D6F281804D}"/>
                    </a:ext>
                  </a:extLst>
                </p:cNvPr>
                <p:cNvSpPr/>
                <p:nvPr/>
              </p:nvSpPr>
              <p:spPr>
                <a:xfrm>
                  <a:off x="375358" y="326298"/>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sp>
              <p:nvSpPr>
                <p:cNvPr id="140" name="Freeform 139">
                  <a:extLst>
                    <a:ext uri="{FF2B5EF4-FFF2-40B4-BE49-F238E27FC236}">
                      <a16:creationId xmlns:a16="http://schemas.microsoft.com/office/drawing/2014/main" id="{E89BD2C9-A3A3-DA9D-2D93-4C6E5E025E58}"/>
                    </a:ext>
                  </a:extLst>
                </p:cNvPr>
                <p:cNvSpPr/>
                <p:nvPr/>
              </p:nvSpPr>
              <p:spPr>
                <a:xfrm>
                  <a:off x="421438" y="326298"/>
                  <a:ext cx="20446" cy="9931"/>
                </a:xfrm>
                <a:custGeom>
                  <a:avLst/>
                  <a:gdLst>
                    <a:gd name="csX0" fmla="*/ 0 w 20446"/>
                    <a:gd name="csY0" fmla="*/ 0 h 9931"/>
                    <a:gd name="csX1" fmla="*/ 20447 w 20446"/>
                    <a:gd name="csY1" fmla="*/ 0 h 9931"/>
                  </a:gdLst>
                  <a:ahLst/>
                  <a:cxnLst>
                    <a:cxn ang="0">
                      <a:pos x="csX0" y="csY0"/>
                    </a:cxn>
                    <a:cxn ang="0">
                      <a:pos x="csX1" y="csY1"/>
                    </a:cxn>
                  </a:cxnLst>
                  <a:rect l="l" t="t" r="r" b="b"/>
                  <a:pathLst>
                    <a:path w="20446" h="9931">
                      <a:moveTo>
                        <a:pt x="0" y="0"/>
                      </a:moveTo>
                      <a:lnTo>
                        <a:pt x="20447" y="0"/>
                      </a:lnTo>
                    </a:path>
                  </a:pathLst>
                </a:custGeom>
                <a:ln w="12700" cap="rnd">
                  <a:solidFill>
                    <a:schemeClr val="bg1"/>
                  </a:solidFill>
                  <a:prstDash val="solid"/>
                  <a:miter/>
                </a:ln>
              </p:spPr>
              <p:txBody>
                <a:bodyPr/>
                <a:lstStyle/>
                <a:p>
                  <a:endParaRPr lang="en-GB"/>
                </a:p>
              </p:txBody>
            </p:sp>
            <p:sp>
              <p:nvSpPr>
                <p:cNvPr id="141" name="Freeform 140">
                  <a:extLst>
                    <a:ext uri="{FF2B5EF4-FFF2-40B4-BE49-F238E27FC236}">
                      <a16:creationId xmlns:a16="http://schemas.microsoft.com/office/drawing/2014/main" id="{B0D751FA-40B9-5647-D165-C93E84A6A0FC}"/>
                    </a:ext>
                  </a:extLst>
                </p:cNvPr>
                <p:cNvSpPr/>
                <p:nvPr/>
              </p:nvSpPr>
              <p:spPr>
                <a:xfrm>
                  <a:off x="467618" y="299385"/>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sp>
              <p:nvSpPr>
                <p:cNvPr id="142" name="Freeform 141">
                  <a:extLst>
                    <a:ext uri="{FF2B5EF4-FFF2-40B4-BE49-F238E27FC236}">
                      <a16:creationId xmlns:a16="http://schemas.microsoft.com/office/drawing/2014/main" id="{D5A0BB71-C45B-BBDC-8A9B-A4A03D5AF663}"/>
                    </a:ext>
                  </a:extLst>
                </p:cNvPr>
                <p:cNvSpPr/>
                <p:nvPr/>
              </p:nvSpPr>
              <p:spPr>
                <a:xfrm>
                  <a:off x="467618" y="326298"/>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sp>
              <p:nvSpPr>
                <p:cNvPr id="143" name="Freeform 142">
                  <a:extLst>
                    <a:ext uri="{FF2B5EF4-FFF2-40B4-BE49-F238E27FC236}">
                      <a16:creationId xmlns:a16="http://schemas.microsoft.com/office/drawing/2014/main" id="{500CB4AC-ADDF-3AA3-EBFF-31929EBFE23C}"/>
                    </a:ext>
                  </a:extLst>
                </p:cNvPr>
                <p:cNvSpPr/>
                <p:nvPr/>
              </p:nvSpPr>
              <p:spPr>
                <a:xfrm>
                  <a:off x="329179" y="354304"/>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sp>
              <p:nvSpPr>
                <p:cNvPr id="144" name="Freeform 143">
                  <a:extLst>
                    <a:ext uri="{FF2B5EF4-FFF2-40B4-BE49-F238E27FC236}">
                      <a16:creationId xmlns:a16="http://schemas.microsoft.com/office/drawing/2014/main" id="{2479EAEA-851E-8674-9681-E1CB05F335FC}"/>
                    </a:ext>
                  </a:extLst>
                </p:cNvPr>
                <p:cNvSpPr/>
                <p:nvPr/>
              </p:nvSpPr>
              <p:spPr>
                <a:xfrm>
                  <a:off x="375358" y="354304"/>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sp>
              <p:nvSpPr>
                <p:cNvPr id="145" name="Freeform 144">
                  <a:extLst>
                    <a:ext uri="{FF2B5EF4-FFF2-40B4-BE49-F238E27FC236}">
                      <a16:creationId xmlns:a16="http://schemas.microsoft.com/office/drawing/2014/main" id="{91F3213E-D3D8-40C4-B640-2A96D02F4E1A}"/>
                    </a:ext>
                  </a:extLst>
                </p:cNvPr>
                <p:cNvSpPr/>
                <p:nvPr/>
              </p:nvSpPr>
              <p:spPr>
                <a:xfrm>
                  <a:off x="421438" y="354304"/>
                  <a:ext cx="20446" cy="9931"/>
                </a:xfrm>
                <a:custGeom>
                  <a:avLst/>
                  <a:gdLst>
                    <a:gd name="csX0" fmla="*/ 0 w 20446"/>
                    <a:gd name="csY0" fmla="*/ 0 h 9931"/>
                    <a:gd name="csX1" fmla="*/ 20447 w 20446"/>
                    <a:gd name="csY1" fmla="*/ 0 h 9931"/>
                  </a:gdLst>
                  <a:ahLst/>
                  <a:cxnLst>
                    <a:cxn ang="0">
                      <a:pos x="csX0" y="csY0"/>
                    </a:cxn>
                    <a:cxn ang="0">
                      <a:pos x="csX1" y="csY1"/>
                    </a:cxn>
                  </a:cxnLst>
                  <a:rect l="l" t="t" r="r" b="b"/>
                  <a:pathLst>
                    <a:path w="20446" h="9931">
                      <a:moveTo>
                        <a:pt x="0" y="0"/>
                      </a:moveTo>
                      <a:lnTo>
                        <a:pt x="20447" y="0"/>
                      </a:lnTo>
                    </a:path>
                  </a:pathLst>
                </a:custGeom>
                <a:ln w="12700" cap="rnd">
                  <a:solidFill>
                    <a:schemeClr val="bg1"/>
                  </a:solidFill>
                  <a:prstDash val="solid"/>
                  <a:miter/>
                </a:ln>
              </p:spPr>
              <p:txBody>
                <a:bodyPr/>
                <a:lstStyle/>
                <a:p>
                  <a:endParaRPr lang="en-GB"/>
                </a:p>
              </p:txBody>
            </p:sp>
            <p:sp>
              <p:nvSpPr>
                <p:cNvPr id="146" name="Freeform 145">
                  <a:extLst>
                    <a:ext uri="{FF2B5EF4-FFF2-40B4-BE49-F238E27FC236}">
                      <a16:creationId xmlns:a16="http://schemas.microsoft.com/office/drawing/2014/main" id="{C2E5F154-FEC3-B61E-5F13-6416D44C608B}"/>
                    </a:ext>
                  </a:extLst>
                </p:cNvPr>
                <p:cNvSpPr/>
                <p:nvPr/>
              </p:nvSpPr>
              <p:spPr>
                <a:xfrm>
                  <a:off x="467618" y="267705"/>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sp>
              <p:nvSpPr>
                <p:cNvPr id="147" name="Freeform 146">
                  <a:extLst>
                    <a:ext uri="{FF2B5EF4-FFF2-40B4-BE49-F238E27FC236}">
                      <a16:creationId xmlns:a16="http://schemas.microsoft.com/office/drawing/2014/main" id="{FE7DBBFC-2C13-8D58-7AF8-917074CA1387}"/>
                    </a:ext>
                  </a:extLst>
                </p:cNvPr>
                <p:cNvSpPr/>
                <p:nvPr/>
              </p:nvSpPr>
              <p:spPr>
                <a:xfrm>
                  <a:off x="467618" y="354304"/>
                  <a:ext cx="20347" cy="9931"/>
                </a:xfrm>
                <a:custGeom>
                  <a:avLst/>
                  <a:gdLst>
                    <a:gd name="csX0" fmla="*/ 0 w 20347"/>
                    <a:gd name="csY0" fmla="*/ 0 h 9931"/>
                    <a:gd name="csX1" fmla="*/ 20347 w 20347"/>
                    <a:gd name="csY1" fmla="*/ 0 h 9931"/>
                  </a:gdLst>
                  <a:ahLst/>
                  <a:cxnLst>
                    <a:cxn ang="0">
                      <a:pos x="csX0" y="csY0"/>
                    </a:cxn>
                    <a:cxn ang="0">
                      <a:pos x="csX1" y="csY1"/>
                    </a:cxn>
                  </a:cxnLst>
                  <a:rect l="l" t="t" r="r" b="b"/>
                  <a:pathLst>
                    <a:path w="20347" h="9931">
                      <a:moveTo>
                        <a:pt x="0" y="0"/>
                      </a:moveTo>
                      <a:lnTo>
                        <a:pt x="20347" y="0"/>
                      </a:lnTo>
                    </a:path>
                  </a:pathLst>
                </a:custGeom>
                <a:ln w="12700" cap="rnd">
                  <a:solidFill>
                    <a:schemeClr val="bg1"/>
                  </a:solidFill>
                  <a:prstDash val="solid"/>
                  <a:miter/>
                </a:ln>
              </p:spPr>
              <p:txBody>
                <a:bodyPr/>
                <a:lstStyle/>
                <a:p>
                  <a:endParaRPr lang="en-GB"/>
                </a:p>
              </p:txBody>
            </p:sp>
          </p:grpSp>
        </p:grpSp>
      </p:grpSp>
    </p:spTree>
    <p:extLst>
      <p:ext uri="{BB962C8B-B14F-4D97-AF65-F5344CB8AC3E}">
        <p14:creationId xmlns:p14="http://schemas.microsoft.com/office/powerpoint/2010/main" val="318284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9C96D-3F56-FA81-DECB-E54485E8C5D7}"/>
            </a:ext>
          </a:extLst>
        </p:cNvPr>
        <p:cNvGrpSpPr/>
        <p:nvPr/>
      </p:nvGrpSpPr>
      <p:grpSpPr>
        <a:xfrm>
          <a:off x="0" y="0"/>
          <a:ext cx="0" cy="0"/>
          <a:chOff x="0" y="0"/>
          <a:chExt cx="0" cy="0"/>
        </a:xfrm>
      </p:grpSpPr>
      <p:sp>
        <p:nvSpPr>
          <p:cNvPr id="64" name="Text Placeholder 119">
            <a:extLst>
              <a:ext uri="{FF2B5EF4-FFF2-40B4-BE49-F238E27FC236}">
                <a16:creationId xmlns:a16="http://schemas.microsoft.com/office/drawing/2014/main" id="{C89958B2-F7DF-1B57-1CBE-11AF420D8185}"/>
              </a:ext>
            </a:extLst>
          </p:cNvPr>
          <p:cNvSpPr txBox="1">
            <a:spLocks/>
          </p:cNvSpPr>
          <p:nvPr/>
        </p:nvSpPr>
        <p:spPr>
          <a:xfrm>
            <a:off x="111918" y="3620872"/>
            <a:ext cx="2424907" cy="1107996"/>
          </a:xfrm>
          <a:prstGeom prst="rect">
            <a:avLst/>
          </a:prstGeom>
        </p:spPr>
        <p:txBody>
          <a:bodyPr vert="horz" wrap="square" lIns="0" tIns="0" rIns="0" bIns="0" rtlCol="0">
            <a:spAutoFit/>
          </a:bodyPr>
          <a:lstStyle>
            <a:lvl1pPr indent="0" defTabSz="1007943">
              <a:lnSpc>
                <a:spcPct val="90000"/>
              </a:lnSpc>
              <a:spcBef>
                <a:spcPts val="1102"/>
              </a:spcBef>
              <a:buFont typeface="Arial" panose="020B0604020202020204" pitchFamily="34" charset="0"/>
              <a:buNone/>
              <a:defRPr sz="1100">
                <a:latin typeface="+mj-lt"/>
              </a:defRPr>
            </a:lvl1pPr>
            <a:lvl2pPr marL="11113" lvl="1" indent="0" defTabSz="1007943">
              <a:lnSpc>
                <a:spcPct val="90000"/>
              </a:lnSpc>
              <a:spcBef>
                <a:spcPts val="551"/>
              </a:spcBef>
              <a:buFont typeface="Arial" panose="020B0604020202020204" pitchFamily="34" charset="0"/>
              <a:buNone/>
              <a:tabLst/>
              <a:defRPr sz="1000"/>
            </a:lvl2pPr>
            <a:lvl3pPr marL="138113" indent="-127000" defTabSz="1007943">
              <a:lnSpc>
                <a:spcPct val="90000"/>
              </a:lnSpc>
              <a:spcBef>
                <a:spcPts val="551"/>
              </a:spcBef>
              <a:buFont typeface="Arial" panose="020B0604020202020204" pitchFamily="34" charset="0"/>
              <a:buChar char="•"/>
              <a:tabLst/>
              <a:defRPr sz="1000"/>
            </a:lvl3pPr>
            <a:lvl4pPr marL="266700" indent="-128588" defTabSz="1007943">
              <a:lnSpc>
                <a:spcPct val="90000"/>
              </a:lnSpc>
              <a:spcBef>
                <a:spcPts val="551"/>
              </a:spcBef>
              <a:buFont typeface="Arial" panose="020B0604020202020204" pitchFamily="34" charset="0"/>
              <a:buChar char="•"/>
              <a:tabLst/>
              <a:defRPr sz="1000"/>
            </a:lvl4pPr>
            <a:lvl5pPr marL="406400" indent="-139700" defTabSz="1007943">
              <a:lnSpc>
                <a:spcPct val="90000"/>
              </a:lnSpc>
              <a:spcBef>
                <a:spcPts val="551"/>
              </a:spcBef>
              <a:buFont typeface="Arial" panose="020B0604020202020204" pitchFamily="34" charset="0"/>
              <a:buChar char="•"/>
              <a:tabLst/>
              <a:defRPr sz="1000"/>
            </a:lvl5pPr>
            <a:lvl6pPr marL="2771844" indent="-251986" defTabSz="1007943">
              <a:lnSpc>
                <a:spcPct val="90000"/>
              </a:lnSpc>
              <a:spcBef>
                <a:spcPts val="551"/>
              </a:spcBef>
              <a:buFont typeface="Arial" panose="020B0604020202020204" pitchFamily="34" charset="0"/>
              <a:buChar char="•"/>
              <a:defRPr sz="1984"/>
            </a:lvl6pPr>
            <a:lvl7pPr marL="3275815" indent="-251986" defTabSz="1007943">
              <a:lnSpc>
                <a:spcPct val="90000"/>
              </a:lnSpc>
              <a:spcBef>
                <a:spcPts val="551"/>
              </a:spcBef>
              <a:buFont typeface="Arial" panose="020B0604020202020204" pitchFamily="34" charset="0"/>
              <a:buChar char="•"/>
              <a:defRPr sz="1984"/>
            </a:lvl7pPr>
            <a:lvl8pPr marL="3779787" indent="-251986" defTabSz="1007943">
              <a:lnSpc>
                <a:spcPct val="90000"/>
              </a:lnSpc>
              <a:spcBef>
                <a:spcPts val="551"/>
              </a:spcBef>
              <a:buFont typeface="Arial" panose="020B0604020202020204" pitchFamily="34" charset="0"/>
              <a:buChar char="•"/>
              <a:defRPr sz="1984"/>
            </a:lvl8pPr>
            <a:lvl9pPr marL="4283758" indent="-251986" defTabSz="1007943">
              <a:lnSpc>
                <a:spcPct val="90000"/>
              </a:lnSpc>
              <a:spcBef>
                <a:spcPts val="551"/>
              </a:spcBef>
              <a:buFont typeface="Arial" panose="020B0604020202020204" pitchFamily="34" charset="0"/>
              <a:buChar char="•"/>
              <a:defRPr sz="1984"/>
            </a:lvl9pPr>
          </a:lstStyle>
          <a:p>
            <a:pPr marL="11113" marR="0" lvl="1" indent="0" algn="l" defTabSz="1007943"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Ave, Regina </a:t>
            </a:r>
            <a:r>
              <a:rPr kumimoji="0" lang="en-GB" sz="1000" b="0" i="0" u="none" strike="noStrike" kern="1200" cap="none" spc="0" normalizeH="0" baseline="0" noProof="0" err="1">
                <a:ln>
                  <a:noFill/>
                </a:ln>
                <a:solidFill>
                  <a:prstClr val="black"/>
                </a:solidFill>
                <a:effectLst/>
                <a:uLnTx/>
                <a:uFillTx/>
                <a:latin typeface="Segoe UI Semilight" panose="020B0602020104020603"/>
                <a:ea typeface="+mn-ea"/>
                <a:cs typeface="+mn-cs"/>
              </a:rPr>
              <a:t>caelorum</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a:t>
            </a:r>
            <a:b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b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Ave, Domina </a:t>
            </a:r>
            <a:r>
              <a:rPr kumimoji="0" lang="en-GB" sz="1000" b="0" i="0" u="none" strike="noStrike" kern="1200" cap="none" spc="0" normalizeH="0" baseline="0" noProof="0" err="1">
                <a:ln>
                  <a:noFill/>
                </a:ln>
                <a:solidFill>
                  <a:prstClr val="black"/>
                </a:solidFill>
                <a:effectLst/>
                <a:uLnTx/>
                <a:uFillTx/>
                <a:latin typeface="Segoe UI Semilight" panose="020B0602020104020603"/>
                <a:ea typeface="+mn-ea"/>
                <a:cs typeface="+mn-cs"/>
              </a:rPr>
              <a:t>Angelorum</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a:t>
            </a:r>
            <a:b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b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Salve, radix, salve, porta</a:t>
            </a:r>
            <a:b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b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Ex qua </a:t>
            </a:r>
            <a:r>
              <a:rPr kumimoji="0" lang="en-GB" sz="1000" b="0" i="0" u="none" strike="noStrike" kern="1200" cap="none" spc="0" normalizeH="0" baseline="0" noProof="0" err="1">
                <a:ln>
                  <a:noFill/>
                </a:ln>
                <a:solidFill>
                  <a:prstClr val="black"/>
                </a:solidFill>
                <a:effectLst/>
                <a:uLnTx/>
                <a:uFillTx/>
                <a:latin typeface="Segoe UI Semilight" panose="020B0602020104020603"/>
                <a:ea typeface="+mn-ea"/>
                <a:cs typeface="+mn-cs"/>
              </a:rPr>
              <a:t>mundo</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 lux est </a:t>
            </a:r>
            <a:r>
              <a:rPr kumimoji="0" lang="en-GB" sz="1000" b="0" i="0" u="none" strike="noStrike" kern="1200" cap="none" spc="0" normalizeH="0" baseline="0" noProof="0" err="1">
                <a:ln>
                  <a:noFill/>
                </a:ln>
                <a:solidFill>
                  <a:prstClr val="black"/>
                </a:solidFill>
                <a:effectLst/>
                <a:uLnTx/>
                <a:uFillTx/>
                <a:latin typeface="Segoe UI Semilight" panose="020B0602020104020603"/>
                <a:ea typeface="+mn-ea"/>
                <a:cs typeface="+mn-cs"/>
              </a:rPr>
              <a:t>orta</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a:t>
            </a:r>
            <a:b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b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Gaude, Virgo gloriosa,</a:t>
            </a:r>
            <a:b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b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Super omnes speciosa,</a:t>
            </a:r>
            <a:b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b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Vale, o </a:t>
            </a:r>
            <a:r>
              <a:rPr kumimoji="0" lang="en-GB" sz="1000" b="0" i="0" u="none" strike="noStrike" kern="1200" cap="none" spc="0" normalizeH="0" baseline="0" noProof="0" err="1">
                <a:ln>
                  <a:noFill/>
                </a:ln>
                <a:solidFill>
                  <a:prstClr val="black"/>
                </a:solidFill>
                <a:effectLst/>
                <a:uLnTx/>
                <a:uFillTx/>
                <a:latin typeface="Segoe UI Semilight" panose="020B0602020104020603"/>
                <a:ea typeface="+mn-ea"/>
                <a:cs typeface="+mn-cs"/>
              </a:rPr>
              <a:t>valde</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 decora,</a:t>
            </a:r>
            <a:b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b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Et pro nobis Christum </a:t>
            </a:r>
            <a:r>
              <a:rPr kumimoji="0" lang="en-GB" sz="1000" b="0" i="0" u="none" strike="noStrike" kern="1200" cap="none" spc="0" normalizeH="0" baseline="0" noProof="0" err="1">
                <a:ln>
                  <a:noFill/>
                </a:ln>
                <a:solidFill>
                  <a:prstClr val="black"/>
                </a:solidFill>
                <a:effectLst/>
                <a:uLnTx/>
                <a:uFillTx/>
                <a:latin typeface="Segoe UI Semilight" panose="020B0602020104020603"/>
                <a:ea typeface="+mn-ea"/>
                <a:cs typeface="+mn-cs"/>
              </a:rPr>
              <a:t>exora</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a:t>
            </a:r>
          </a:p>
        </p:txBody>
      </p:sp>
      <p:grpSp>
        <p:nvGrpSpPr>
          <p:cNvPr id="2" name="Group 1">
            <a:extLst>
              <a:ext uri="{FF2B5EF4-FFF2-40B4-BE49-F238E27FC236}">
                <a16:creationId xmlns:a16="http://schemas.microsoft.com/office/drawing/2014/main" id="{7B828578-84D4-3BC2-7713-A5C84277CC5F}"/>
              </a:ext>
            </a:extLst>
          </p:cNvPr>
          <p:cNvGrpSpPr/>
          <p:nvPr/>
        </p:nvGrpSpPr>
        <p:grpSpPr>
          <a:xfrm>
            <a:off x="88900" y="3116872"/>
            <a:ext cx="2447925" cy="396000"/>
            <a:chOff x="88900" y="3051945"/>
            <a:chExt cx="2447925" cy="396000"/>
          </a:xfrm>
        </p:grpSpPr>
        <p:sp>
          <p:nvSpPr>
            <p:cNvPr id="11" name="Rounded Rectangle 10">
              <a:extLst>
                <a:ext uri="{FF2B5EF4-FFF2-40B4-BE49-F238E27FC236}">
                  <a16:creationId xmlns:a16="http://schemas.microsoft.com/office/drawing/2014/main" id="{D5852774-7A0C-8698-0284-4025BB251749}"/>
                </a:ext>
              </a:extLst>
            </p:cNvPr>
            <p:cNvSpPr/>
            <p:nvPr/>
          </p:nvSpPr>
          <p:spPr>
            <a:xfrm>
              <a:off x="88900" y="3051945"/>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 rIns="36000" bIns="36000" rtlCol="0" anchor="ctr" anchorCtr="0"/>
            <a:lstStyle/>
            <a:p>
              <a:pPr marL="0" marR="0" lvl="0" indent="0" algn="l" defTabSz="457200" rtl="0" eaLnBrk="1" fontAlgn="auto" latinLnBrk="0" hangingPunct="1">
                <a:lnSpc>
                  <a:spcPct val="100000"/>
                </a:lnSpc>
                <a:spcBef>
                  <a:spcPts val="0"/>
                </a:spcBef>
                <a:spcAft>
                  <a:spcPts val="300"/>
                </a:spcAft>
                <a:buClrTx/>
                <a:buSzTx/>
                <a:buFontTx/>
                <a:buNone/>
                <a:tabLst/>
                <a:defRPr/>
              </a:pPr>
              <a:r>
                <a:rPr kumimoji="0" lang="en-GB" sz="1100" b="0" i="0" u="none" strike="noStrike" kern="1200" cap="none" spc="0" normalizeH="0" baseline="0" noProof="0">
                  <a:ln>
                    <a:noFill/>
                  </a:ln>
                  <a:solidFill>
                    <a:prstClr val="white"/>
                  </a:solidFill>
                  <a:effectLst/>
                  <a:uLnTx/>
                  <a:uFillTx/>
                  <a:latin typeface="Segoe UI Semibold" panose="020B0602020104020603"/>
                  <a:ea typeface="+mn-ea"/>
                  <a:cs typeface="+mn-cs"/>
                </a:rPr>
                <a:t>AVE REGINA </a:t>
              </a:r>
              <a:r>
                <a:rPr kumimoji="0" lang="en-GB" sz="1100" b="0" i="0" u="none" strike="noStrike" kern="1200" cap="none" spc="0" normalizeH="0" baseline="0" noProof="0" err="1">
                  <a:ln>
                    <a:noFill/>
                  </a:ln>
                  <a:solidFill>
                    <a:prstClr val="white"/>
                  </a:solidFill>
                  <a:effectLst/>
                  <a:uLnTx/>
                  <a:uFillTx/>
                  <a:latin typeface="Segoe UI Semibold" panose="020B0602020104020603"/>
                  <a:ea typeface="+mn-ea"/>
                  <a:cs typeface="+mn-cs"/>
                </a:rPr>
                <a:t>CAELORUM</a:t>
              </a:r>
              <a:endParaRPr kumimoji="0" lang="en-GB" sz="1100" b="0" i="0" u="none" strike="noStrike" kern="1200" cap="none" spc="0" normalizeH="0" baseline="0" noProof="0">
                <a:ln>
                  <a:noFill/>
                </a:ln>
                <a:solidFill>
                  <a:prstClr val="white"/>
                </a:solidFill>
                <a:effectLst/>
                <a:uLnTx/>
                <a:uFillTx/>
                <a:latin typeface="Segoe UI Semibold" panose="020B0602020104020603"/>
                <a:ea typeface="+mn-ea"/>
                <a:cs typeface="+mn-cs"/>
              </a:endParaRPr>
            </a:p>
          </p:txBody>
        </p:sp>
        <p:grpSp>
          <p:nvGrpSpPr>
            <p:cNvPr id="65" name="Graphic 11" descr="Music notes outline">
              <a:extLst>
                <a:ext uri="{FF2B5EF4-FFF2-40B4-BE49-F238E27FC236}">
                  <a16:creationId xmlns:a16="http://schemas.microsoft.com/office/drawing/2014/main" id="{D12C5C92-3F7B-174D-97E2-F44FCF6A90C5}"/>
                </a:ext>
              </a:extLst>
            </p:cNvPr>
            <p:cNvGrpSpPr/>
            <p:nvPr/>
          </p:nvGrpSpPr>
          <p:grpSpPr>
            <a:xfrm>
              <a:off x="226049" y="3138766"/>
              <a:ext cx="191093" cy="222357"/>
              <a:chOff x="226049" y="3060481"/>
              <a:chExt cx="191093" cy="222357"/>
            </a:xfrm>
            <a:solidFill>
              <a:schemeClr val="bg1"/>
            </a:solidFill>
          </p:grpSpPr>
          <p:sp>
            <p:nvSpPr>
              <p:cNvPr id="66" name="Freeform 65">
                <a:extLst>
                  <a:ext uri="{FF2B5EF4-FFF2-40B4-BE49-F238E27FC236}">
                    <a16:creationId xmlns:a16="http://schemas.microsoft.com/office/drawing/2014/main" id="{6441B7DA-8442-1617-12DC-84F81C68E3CF}"/>
                  </a:ext>
                </a:extLst>
              </p:cNvPr>
              <p:cNvSpPr/>
              <p:nvPr/>
            </p:nvSpPr>
            <p:spPr>
              <a:xfrm>
                <a:off x="268113" y="3131939"/>
                <a:ext cx="149029" cy="150899"/>
              </a:xfrm>
              <a:custGeom>
                <a:avLst/>
                <a:gdLst>
                  <a:gd name="csX0" fmla="*/ 149030 w 149029"/>
                  <a:gd name="csY0" fmla="*/ 106200 h 150899"/>
                  <a:gd name="csX1" fmla="*/ 149030 w 149029"/>
                  <a:gd name="csY1" fmla="*/ 0 h 150899"/>
                  <a:gd name="csX2" fmla="*/ 44330 w 149029"/>
                  <a:gd name="csY2" fmla="*/ 24300 h 150899"/>
                  <a:gd name="csX3" fmla="*/ 44330 w 149029"/>
                  <a:gd name="csY3" fmla="*/ 114300 h 150899"/>
                  <a:gd name="csX4" fmla="*/ 36530 w 149029"/>
                  <a:gd name="csY4" fmla="*/ 111000 h 150899"/>
                  <a:gd name="csX5" fmla="*/ 3230 w 149029"/>
                  <a:gd name="csY5" fmla="*/ 125100 h 150899"/>
                  <a:gd name="csX6" fmla="*/ 1130 w 149029"/>
                  <a:gd name="csY6" fmla="*/ 141000 h 150899"/>
                  <a:gd name="csX7" fmla="*/ 19130 w 149029"/>
                  <a:gd name="csY7" fmla="*/ 150900 h 150899"/>
                  <a:gd name="csX8" fmla="*/ 32630 w 149029"/>
                  <a:gd name="csY8" fmla="*/ 147900 h 150899"/>
                  <a:gd name="csX9" fmla="*/ 47330 w 149029"/>
                  <a:gd name="csY9" fmla="*/ 136200 h 150899"/>
                  <a:gd name="csX10" fmla="*/ 50630 w 149029"/>
                  <a:gd name="csY10" fmla="*/ 126000 h 150899"/>
                  <a:gd name="csX11" fmla="*/ 50630 w 149029"/>
                  <a:gd name="csY11" fmla="*/ 126000 h 150899"/>
                  <a:gd name="csX12" fmla="*/ 50630 w 149029"/>
                  <a:gd name="csY12" fmla="*/ 29100 h 150899"/>
                  <a:gd name="csX13" fmla="*/ 143330 w 149029"/>
                  <a:gd name="csY13" fmla="*/ 7500 h 150899"/>
                  <a:gd name="csX14" fmla="*/ 143330 w 149029"/>
                  <a:gd name="csY14" fmla="*/ 94800 h 150899"/>
                  <a:gd name="csX15" fmla="*/ 116630 w 149029"/>
                  <a:gd name="csY15" fmla="*/ 93900 h 150899"/>
                  <a:gd name="csX16" fmla="*/ 101930 w 149029"/>
                  <a:gd name="csY16" fmla="*/ 105600 h 150899"/>
                  <a:gd name="csX17" fmla="*/ 104330 w 149029"/>
                  <a:gd name="csY17" fmla="*/ 127500 h 150899"/>
                  <a:gd name="csX18" fmla="*/ 112430 w 149029"/>
                  <a:gd name="csY18" fmla="*/ 130800 h 150899"/>
                  <a:gd name="csX19" fmla="*/ 117530 w 149029"/>
                  <a:gd name="csY19" fmla="*/ 131400 h 150899"/>
                  <a:gd name="csX20" fmla="*/ 131030 w 149029"/>
                  <a:gd name="csY20" fmla="*/ 128400 h 150899"/>
                  <a:gd name="csX21" fmla="*/ 145730 w 149029"/>
                  <a:gd name="csY21" fmla="*/ 116700 h 150899"/>
                  <a:gd name="csX22" fmla="*/ 149030 w 149029"/>
                  <a:gd name="csY22" fmla="*/ 106200 h 150899"/>
                  <a:gd name="csX23" fmla="*/ 149030 w 149029"/>
                  <a:gd name="csY23" fmla="*/ 106200 h 150899"/>
                  <a:gd name="csX24" fmla="*/ 41930 w 149029"/>
                  <a:gd name="csY24" fmla="*/ 132900 h 150899"/>
                  <a:gd name="csX25" fmla="*/ 29930 w 149029"/>
                  <a:gd name="csY25" fmla="*/ 142500 h 150899"/>
                  <a:gd name="csX26" fmla="*/ 6230 w 149029"/>
                  <a:gd name="csY26" fmla="*/ 138600 h 150899"/>
                  <a:gd name="csX27" fmla="*/ 7730 w 149029"/>
                  <a:gd name="csY27" fmla="*/ 128400 h 150899"/>
                  <a:gd name="csX28" fmla="*/ 19730 w 149029"/>
                  <a:gd name="csY28" fmla="*/ 118800 h 150899"/>
                  <a:gd name="csX29" fmla="*/ 30830 w 149029"/>
                  <a:gd name="csY29" fmla="*/ 116400 h 150899"/>
                  <a:gd name="csX30" fmla="*/ 35030 w 149029"/>
                  <a:gd name="csY30" fmla="*/ 116700 h 150899"/>
                  <a:gd name="csX31" fmla="*/ 43430 w 149029"/>
                  <a:gd name="csY31" fmla="*/ 122400 h 150899"/>
                  <a:gd name="csX32" fmla="*/ 43430 w 149029"/>
                  <a:gd name="csY32" fmla="*/ 122400 h 150899"/>
                  <a:gd name="csX33" fmla="*/ 41930 w 149029"/>
                  <a:gd name="csY33" fmla="*/ 132900 h 150899"/>
                  <a:gd name="csX34" fmla="*/ 41930 w 149029"/>
                  <a:gd name="csY34" fmla="*/ 132900 h 150899"/>
                  <a:gd name="csX35" fmla="*/ 140930 w 149029"/>
                  <a:gd name="csY35" fmla="*/ 113400 h 150899"/>
                  <a:gd name="csX36" fmla="*/ 113930 w 149029"/>
                  <a:gd name="csY36" fmla="*/ 125100 h 150899"/>
                  <a:gd name="csX37" fmla="*/ 104630 w 149029"/>
                  <a:gd name="csY37" fmla="*/ 115200 h 150899"/>
                  <a:gd name="csX38" fmla="*/ 107030 w 149029"/>
                  <a:gd name="csY38" fmla="*/ 109200 h 150899"/>
                  <a:gd name="csX39" fmla="*/ 119030 w 149029"/>
                  <a:gd name="csY39" fmla="*/ 99600 h 150899"/>
                  <a:gd name="csX40" fmla="*/ 130130 w 149029"/>
                  <a:gd name="csY40" fmla="*/ 97200 h 150899"/>
                  <a:gd name="csX41" fmla="*/ 142730 w 149029"/>
                  <a:gd name="csY41" fmla="*/ 103500 h 150899"/>
                  <a:gd name="csX42" fmla="*/ 140930 w 149029"/>
                  <a:gd name="csY42" fmla="*/ 113400 h 150899"/>
                  <a:gd name="csX43" fmla="*/ 140930 w 149029"/>
                  <a:gd name="csY43" fmla="*/ 113400 h 15089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Lst>
                <a:rect l="l" t="t" r="r" b="b"/>
                <a:pathLst>
                  <a:path w="149029" h="150899">
                    <a:moveTo>
                      <a:pt x="149030" y="106200"/>
                    </a:moveTo>
                    <a:lnTo>
                      <a:pt x="149030" y="0"/>
                    </a:lnTo>
                    <a:lnTo>
                      <a:pt x="44330" y="24300"/>
                    </a:lnTo>
                    <a:lnTo>
                      <a:pt x="44330" y="114300"/>
                    </a:lnTo>
                    <a:cubicBezTo>
                      <a:pt x="41930" y="112500"/>
                      <a:pt x="39230" y="111600"/>
                      <a:pt x="36530" y="111000"/>
                    </a:cubicBezTo>
                    <a:cubicBezTo>
                      <a:pt x="23630" y="109200"/>
                      <a:pt x="10730" y="114600"/>
                      <a:pt x="3230" y="125100"/>
                    </a:cubicBezTo>
                    <a:cubicBezTo>
                      <a:pt x="-70" y="129900"/>
                      <a:pt x="-970" y="135900"/>
                      <a:pt x="1130" y="141000"/>
                    </a:cubicBezTo>
                    <a:cubicBezTo>
                      <a:pt x="3830" y="147300"/>
                      <a:pt x="10730" y="150900"/>
                      <a:pt x="19130" y="150900"/>
                    </a:cubicBezTo>
                    <a:cubicBezTo>
                      <a:pt x="23930" y="150900"/>
                      <a:pt x="28430" y="150000"/>
                      <a:pt x="32630" y="147900"/>
                    </a:cubicBezTo>
                    <a:cubicBezTo>
                      <a:pt x="38630" y="145500"/>
                      <a:pt x="43730" y="141300"/>
                      <a:pt x="47330" y="136200"/>
                    </a:cubicBezTo>
                    <a:cubicBezTo>
                      <a:pt x="49430" y="133200"/>
                      <a:pt x="50630" y="129600"/>
                      <a:pt x="50630" y="126000"/>
                    </a:cubicBezTo>
                    <a:lnTo>
                      <a:pt x="50630" y="126000"/>
                    </a:lnTo>
                    <a:lnTo>
                      <a:pt x="50630" y="29100"/>
                    </a:lnTo>
                    <a:lnTo>
                      <a:pt x="143330" y="7500"/>
                    </a:lnTo>
                    <a:lnTo>
                      <a:pt x="143330" y="94800"/>
                    </a:lnTo>
                    <a:cubicBezTo>
                      <a:pt x="137030" y="90300"/>
                      <a:pt x="126830" y="89700"/>
                      <a:pt x="116630" y="93900"/>
                    </a:cubicBezTo>
                    <a:cubicBezTo>
                      <a:pt x="110630" y="96300"/>
                      <a:pt x="105530" y="100500"/>
                      <a:pt x="101930" y="105600"/>
                    </a:cubicBezTo>
                    <a:cubicBezTo>
                      <a:pt x="96530" y="112200"/>
                      <a:pt x="97730" y="122100"/>
                      <a:pt x="104330" y="127500"/>
                    </a:cubicBezTo>
                    <a:cubicBezTo>
                      <a:pt x="106730" y="129300"/>
                      <a:pt x="109430" y="130500"/>
                      <a:pt x="112430" y="130800"/>
                    </a:cubicBezTo>
                    <a:cubicBezTo>
                      <a:pt x="114230" y="131100"/>
                      <a:pt x="115730" y="131400"/>
                      <a:pt x="117530" y="131400"/>
                    </a:cubicBezTo>
                    <a:cubicBezTo>
                      <a:pt x="122030" y="131400"/>
                      <a:pt x="126830" y="130500"/>
                      <a:pt x="131030" y="128400"/>
                    </a:cubicBezTo>
                    <a:cubicBezTo>
                      <a:pt x="137030" y="126000"/>
                      <a:pt x="142130" y="121800"/>
                      <a:pt x="145730" y="116700"/>
                    </a:cubicBezTo>
                    <a:cubicBezTo>
                      <a:pt x="148130" y="113700"/>
                      <a:pt x="149030" y="110100"/>
                      <a:pt x="149030" y="106200"/>
                    </a:cubicBezTo>
                    <a:lnTo>
                      <a:pt x="149030" y="106200"/>
                    </a:lnTo>
                    <a:close/>
                    <a:moveTo>
                      <a:pt x="41930" y="132900"/>
                    </a:moveTo>
                    <a:cubicBezTo>
                      <a:pt x="38930" y="137100"/>
                      <a:pt x="34730" y="140400"/>
                      <a:pt x="29930" y="142500"/>
                    </a:cubicBezTo>
                    <a:cubicBezTo>
                      <a:pt x="19730" y="146700"/>
                      <a:pt x="8930" y="145200"/>
                      <a:pt x="6230" y="138600"/>
                    </a:cubicBezTo>
                    <a:cubicBezTo>
                      <a:pt x="5030" y="135300"/>
                      <a:pt x="5630" y="131400"/>
                      <a:pt x="7730" y="128400"/>
                    </a:cubicBezTo>
                    <a:cubicBezTo>
                      <a:pt x="10730" y="124200"/>
                      <a:pt x="14930" y="120900"/>
                      <a:pt x="19730" y="118800"/>
                    </a:cubicBezTo>
                    <a:cubicBezTo>
                      <a:pt x="23330" y="117300"/>
                      <a:pt x="26930" y="116400"/>
                      <a:pt x="30830" y="116400"/>
                    </a:cubicBezTo>
                    <a:cubicBezTo>
                      <a:pt x="32330" y="116400"/>
                      <a:pt x="33530" y="116400"/>
                      <a:pt x="35030" y="116700"/>
                    </a:cubicBezTo>
                    <a:cubicBezTo>
                      <a:pt x="38630" y="117000"/>
                      <a:pt x="41930" y="119400"/>
                      <a:pt x="43430" y="122400"/>
                    </a:cubicBezTo>
                    <a:lnTo>
                      <a:pt x="43430" y="122400"/>
                    </a:lnTo>
                    <a:cubicBezTo>
                      <a:pt x="44930" y="126300"/>
                      <a:pt x="44330" y="130200"/>
                      <a:pt x="41930" y="132900"/>
                    </a:cubicBezTo>
                    <a:lnTo>
                      <a:pt x="41930" y="132900"/>
                    </a:lnTo>
                    <a:close/>
                    <a:moveTo>
                      <a:pt x="140930" y="113400"/>
                    </a:moveTo>
                    <a:cubicBezTo>
                      <a:pt x="134630" y="122100"/>
                      <a:pt x="124430" y="126300"/>
                      <a:pt x="113930" y="125100"/>
                    </a:cubicBezTo>
                    <a:cubicBezTo>
                      <a:pt x="108530" y="124800"/>
                      <a:pt x="104630" y="120600"/>
                      <a:pt x="104630" y="115200"/>
                    </a:cubicBezTo>
                    <a:cubicBezTo>
                      <a:pt x="104630" y="113100"/>
                      <a:pt x="105530" y="111000"/>
                      <a:pt x="107030" y="109200"/>
                    </a:cubicBezTo>
                    <a:cubicBezTo>
                      <a:pt x="110030" y="105000"/>
                      <a:pt x="114230" y="101700"/>
                      <a:pt x="119030" y="99600"/>
                    </a:cubicBezTo>
                    <a:cubicBezTo>
                      <a:pt x="122630" y="98100"/>
                      <a:pt x="126230" y="97200"/>
                      <a:pt x="130130" y="97200"/>
                    </a:cubicBezTo>
                    <a:cubicBezTo>
                      <a:pt x="136130" y="97200"/>
                      <a:pt x="140930" y="99300"/>
                      <a:pt x="142730" y="103500"/>
                    </a:cubicBezTo>
                    <a:cubicBezTo>
                      <a:pt x="143630" y="106800"/>
                      <a:pt x="143030" y="110700"/>
                      <a:pt x="140930" y="113400"/>
                    </a:cubicBezTo>
                    <a:lnTo>
                      <a:pt x="140930" y="113400"/>
                    </a:lnTo>
                    <a:close/>
                  </a:path>
                </a:pathLst>
              </a:custGeom>
              <a:solidFill>
                <a:schemeClr val="bg1"/>
              </a:solidFill>
              <a:ln w="7620" cap="flat">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67" name="Freeform 66">
                <a:extLst>
                  <a:ext uri="{FF2B5EF4-FFF2-40B4-BE49-F238E27FC236}">
                    <a16:creationId xmlns:a16="http://schemas.microsoft.com/office/drawing/2014/main" id="{994E23D6-64FA-17B6-8BF4-23F72D5FC432}"/>
                  </a:ext>
                </a:extLst>
              </p:cNvPr>
              <p:cNvSpPr/>
              <p:nvPr/>
            </p:nvSpPr>
            <p:spPr>
              <a:xfrm>
                <a:off x="226049" y="3060481"/>
                <a:ext cx="80105" cy="138850"/>
              </a:xfrm>
              <a:custGeom>
                <a:avLst/>
                <a:gdLst>
                  <a:gd name="csX0" fmla="*/ 1194 w 80105"/>
                  <a:gd name="csY0" fmla="*/ 129057 h 138850"/>
                  <a:gd name="csX1" fmla="*/ 23094 w 80105"/>
                  <a:gd name="csY1" fmla="*/ 138657 h 138850"/>
                  <a:gd name="csX2" fmla="*/ 46794 w 80105"/>
                  <a:gd name="csY2" fmla="*/ 124557 h 138850"/>
                  <a:gd name="csX3" fmla="*/ 50394 w 80105"/>
                  <a:gd name="csY3" fmla="*/ 105057 h 138850"/>
                  <a:gd name="csX4" fmla="*/ 50394 w 80105"/>
                  <a:gd name="csY4" fmla="*/ 41157 h 138850"/>
                  <a:gd name="csX5" fmla="*/ 50394 w 80105"/>
                  <a:gd name="csY5" fmla="*/ 22257 h 138850"/>
                  <a:gd name="csX6" fmla="*/ 50394 w 80105"/>
                  <a:gd name="csY6" fmla="*/ 22257 h 138850"/>
                  <a:gd name="csX7" fmla="*/ 50394 w 80105"/>
                  <a:gd name="csY7" fmla="*/ 22257 h 138850"/>
                  <a:gd name="csX8" fmla="*/ 73494 w 80105"/>
                  <a:gd name="csY8" fmla="*/ 59157 h 138850"/>
                  <a:gd name="csX9" fmla="*/ 71994 w 80105"/>
                  <a:gd name="csY9" fmla="*/ 78957 h 138850"/>
                  <a:gd name="csX10" fmla="*/ 72594 w 80105"/>
                  <a:gd name="csY10" fmla="*/ 88257 h 138850"/>
                  <a:gd name="csX11" fmla="*/ 77994 w 80105"/>
                  <a:gd name="csY11" fmla="*/ 80157 h 138850"/>
                  <a:gd name="csX12" fmla="*/ 79494 w 80105"/>
                  <a:gd name="csY12" fmla="*/ 59457 h 138850"/>
                  <a:gd name="csX13" fmla="*/ 59394 w 80105"/>
                  <a:gd name="csY13" fmla="*/ 24957 h 138850"/>
                  <a:gd name="csX14" fmla="*/ 50994 w 80105"/>
                  <a:gd name="csY14" fmla="*/ 7557 h 138850"/>
                  <a:gd name="csX15" fmla="*/ 47994 w 80105"/>
                  <a:gd name="csY15" fmla="*/ 57 h 138850"/>
                  <a:gd name="csX16" fmla="*/ 44394 w 80105"/>
                  <a:gd name="csY16" fmla="*/ 2157 h 138850"/>
                  <a:gd name="csX17" fmla="*/ 44394 w 80105"/>
                  <a:gd name="csY17" fmla="*/ 2757 h 138850"/>
                  <a:gd name="csX18" fmla="*/ 44394 w 80105"/>
                  <a:gd name="csY18" fmla="*/ 12357 h 138850"/>
                  <a:gd name="csX19" fmla="*/ 44394 w 80105"/>
                  <a:gd name="csY19" fmla="*/ 63357 h 138850"/>
                  <a:gd name="csX20" fmla="*/ 44394 w 80105"/>
                  <a:gd name="csY20" fmla="*/ 102057 h 138850"/>
                  <a:gd name="csX21" fmla="*/ 10794 w 80105"/>
                  <a:gd name="csY21" fmla="*/ 105057 h 138850"/>
                  <a:gd name="csX22" fmla="*/ 1194 w 80105"/>
                  <a:gd name="csY22" fmla="*/ 129057 h 138850"/>
                  <a:gd name="csX23" fmla="*/ 31194 w 80105"/>
                  <a:gd name="csY23" fmla="*/ 105057 h 138850"/>
                  <a:gd name="csX24" fmla="*/ 44094 w 80105"/>
                  <a:gd name="csY24" fmla="*/ 115257 h 138850"/>
                  <a:gd name="csX25" fmla="*/ 31794 w 80105"/>
                  <a:gd name="csY25" fmla="*/ 129957 h 138850"/>
                  <a:gd name="csX26" fmla="*/ 10194 w 80105"/>
                  <a:gd name="csY26" fmla="*/ 131157 h 138850"/>
                  <a:gd name="csX27" fmla="*/ 8394 w 80105"/>
                  <a:gd name="csY27" fmla="*/ 116757 h 138850"/>
                  <a:gd name="csX28" fmla="*/ 31194 w 80105"/>
                  <a:gd name="csY28" fmla="*/ 105057 h 1388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Lst>
                <a:rect l="l" t="t" r="r" b="b"/>
                <a:pathLst>
                  <a:path w="80105" h="138850">
                    <a:moveTo>
                      <a:pt x="1194" y="129057"/>
                    </a:moveTo>
                    <a:cubicBezTo>
                      <a:pt x="4794" y="137457"/>
                      <a:pt x="14994" y="139557"/>
                      <a:pt x="23094" y="138657"/>
                    </a:cubicBezTo>
                    <a:cubicBezTo>
                      <a:pt x="32694" y="137457"/>
                      <a:pt x="41394" y="132357"/>
                      <a:pt x="46794" y="124557"/>
                    </a:cubicBezTo>
                    <a:cubicBezTo>
                      <a:pt x="50694" y="118557"/>
                      <a:pt x="50394" y="111957"/>
                      <a:pt x="50394" y="105057"/>
                    </a:cubicBezTo>
                    <a:lnTo>
                      <a:pt x="50394" y="41157"/>
                    </a:lnTo>
                    <a:lnTo>
                      <a:pt x="50394" y="22257"/>
                    </a:lnTo>
                    <a:cubicBezTo>
                      <a:pt x="50394" y="22257"/>
                      <a:pt x="50394" y="22257"/>
                      <a:pt x="50394" y="22257"/>
                    </a:cubicBezTo>
                    <a:cubicBezTo>
                      <a:pt x="50394" y="22257"/>
                      <a:pt x="50394" y="22257"/>
                      <a:pt x="50394" y="22257"/>
                    </a:cubicBezTo>
                    <a:cubicBezTo>
                      <a:pt x="57894" y="34857"/>
                      <a:pt x="70794" y="43857"/>
                      <a:pt x="73494" y="59157"/>
                    </a:cubicBezTo>
                    <a:cubicBezTo>
                      <a:pt x="74694" y="65757"/>
                      <a:pt x="74094" y="72657"/>
                      <a:pt x="71994" y="78957"/>
                    </a:cubicBezTo>
                    <a:cubicBezTo>
                      <a:pt x="71094" y="81357"/>
                      <a:pt x="66894" y="88257"/>
                      <a:pt x="72594" y="88257"/>
                    </a:cubicBezTo>
                    <a:cubicBezTo>
                      <a:pt x="75894" y="88257"/>
                      <a:pt x="77394" y="82257"/>
                      <a:pt x="77994" y="80157"/>
                    </a:cubicBezTo>
                    <a:cubicBezTo>
                      <a:pt x="80094" y="73557"/>
                      <a:pt x="80694" y="66357"/>
                      <a:pt x="79494" y="59457"/>
                    </a:cubicBezTo>
                    <a:cubicBezTo>
                      <a:pt x="77394" y="45057"/>
                      <a:pt x="67794" y="36057"/>
                      <a:pt x="59394" y="24957"/>
                    </a:cubicBezTo>
                    <a:cubicBezTo>
                      <a:pt x="55194" y="19857"/>
                      <a:pt x="52494" y="13857"/>
                      <a:pt x="50994" y="7557"/>
                    </a:cubicBezTo>
                    <a:cubicBezTo>
                      <a:pt x="50394" y="5157"/>
                      <a:pt x="50994" y="657"/>
                      <a:pt x="47994" y="57"/>
                    </a:cubicBezTo>
                    <a:cubicBezTo>
                      <a:pt x="46494" y="-243"/>
                      <a:pt x="44694" y="657"/>
                      <a:pt x="44394" y="2157"/>
                    </a:cubicBezTo>
                    <a:cubicBezTo>
                      <a:pt x="44394" y="2457"/>
                      <a:pt x="44394" y="2457"/>
                      <a:pt x="44394" y="2757"/>
                    </a:cubicBezTo>
                    <a:cubicBezTo>
                      <a:pt x="44094" y="6057"/>
                      <a:pt x="44094" y="9057"/>
                      <a:pt x="44394" y="12357"/>
                    </a:cubicBezTo>
                    <a:lnTo>
                      <a:pt x="44394" y="63357"/>
                    </a:lnTo>
                    <a:lnTo>
                      <a:pt x="44394" y="102057"/>
                    </a:lnTo>
                    <a:cubicBezTo>
                      <a:pt x="34494" y="94857"/>
                      <a:pt x="19794" y="98757"/>
                      <a:pt x="10794" y="105057"/>
                    </a:cubicBezTo>
                    <a:cubicBezTo>
                      <a:pt x="3594" y="111057"/>
                      <a:pt x="-2706" y="120357"/>
                      <a:pt x="1194" y="129057"/>
                    </a:cubicBezTo>
                    <a:close/>
                    <a:moveTo>
                      <a:pt x="31194" y="105057"/>
                    </a:moveTo>
                    <a:cubicBezTo>
                      <a:pt x="37194" y="105057"/>
                      <a:pt x="44994" y="108057"/>
                      <a:pt x="44094" y="115257"/>
                    </a:cubicBezTo>
                    <a:cubicBezTo>
                      <a:pt x="43494" y="121857"/>
                      <a:pt x="37194" y="126957"/>
                      <a:pt x="31794" y="129957"/>
                    </a:cubicBezTo>
                    <a:cubicBezTo>
                      <a:pt x="25494" y="132957"/>
                      <a:pt x="16794" y="134757"/>
                      <a:pt x="10194" y="131157"/>
                    </a:cubicBezTo>
                    <a:cubicBezTo>
                      <a:pt x="4794" y="127857"/>
                      <a:pt x="5094" y="121557"/>
                      <a:pt x="8394" y="116757"/>
                    </a:cubicBezTo>
                    <a:cubicBezTo>
                      <a:pt x="13794" y="109257"/>
                      <a:pt x="22194" y="105057"/>
                      <a:pt x="31194" y="105057"/>
                    </a:cubicBezTo>
                    <a:close/>
                  </a:path>
                </a:pathLst>
              </a:custGeom>
              <a:solidFill>
                <a:schemeClr val="bg1"/>
              </a:solidFill>
              <a:ln w="7620" cap="flat">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grpSp>
      <p:grpSp>
        <p:nvGrpSpPr>
          <p:cNvPr id="33" name="Group 32">
            <a:extLst>
              <a:ext uri="{FF2B5EF4-FFF2-40B4-BE49-F238E27FC236}">
                <a16:creationId xmlns:a16="http://schemas.microsoft.com/office/drawing/2014/main" id="{9ACE8369-AA15-468A-F4C3-889D0BD90AEF}"/>
              </a:ext>
            </a:extLst>
          </p:cNvPr>
          <p:cNvGrpSpPr/>
          <p:nvPr/>
        </p:nvGrpSpPr>
        <p:grpSpPr>
          <a:xfrm>
            <a:off x="5755670" y="597670"/>
            <a:ext cx="2447132" cy="2939266"/>
            <a:chOff x="2717800" y="597670"/>
            <a:chExt cx="2447132" cy="2939266"/>
          </a:xfrm>
        </p:grpSpPr>
        <p:sp>
          <p:nvSpPr>
            <p:cNvPr id="34" name="TextBox 33">
              <a:extLst>
                <a:ext uri="{FF2B5EF4-FFF2-40B4-BE49-F238E27FC236}">
                  <a16:creationId xmlns:a16="http://schemas.microsoft.com/office/drawing/2014/main" id="{1AC36BA7-EB30-C90E-FF8B-BB435F915187}"/>
                </a:ext>
              </a:extLst>
            </p:cNvPr>
            <p:cNvSpPr txBox="1"/>
            <p:nvPr userDrawn="1"/>
          </p:nvSpPr>
          <p:spPr>
            <a:xfrm>
              <a:off x="2717800" y="597670"/>
              <a:ext cx="2447132" cy="2939266"/>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a:spcBef>
                  <a:spcPts val="300"/>
                </a:spcBef>
                <a:defRPr sz="1100">
                  <a:solidFill>
                    <a:schemeClr val="tx1"/>
                  </a:solidFill>
                  <a:latin typeface="+mj-lt"/>
                </a:defRPr>
              </a:lvl1pPr>
              <a:lvl2pPr marL="0" lvl="1">
                <a:spcBef>
                  <a:spcPts val="300"/>
                </a:spcBef>
                <a:spcAft>
                  <a:spcPts val="300"/>
                </a:spcAft>
                <a:defRPr sz="1050">
                  <a:solidFill>
                    <a:schemeClr val="tx1"/>
                  </a:solidFill>
                </a:defRPr>
              </a:lvl2pPr>
            </a:lstStyle>
            <a:p>
              <a:pPr marL="0" marR="0" lvl="1" indent="0" algn="just" defTabSz="457200" rtl="0" eaLnBrk="1" fontAlgn="auto" latinLnBrk="0" hangingPunct="1">
                <a:lnSpc>
                  <a:spcPct val="100000"/>
                </a:lnSpc>
                <a:spcBef>
                  <a:spcPts val="0"/>
                </a:spcBef>
                <a:spcAft>
                  <a:spcPts val="300"/>
                </a:spcAft>
                <a:buClrTx/>
                <a:buSzTx/>
                <a:buFontTx/>
                <a:buNone/>
                <a:tabLst/>
                <a:defRPr/>
              </a:pPr>
              <a:r>
                <a:rPr kumimoji="0" lang="en-US" altLang="en-US" sz="1000" b="0" i="0" u="none" strike="noStrike" kern="1200" cap="none" spc="0" normalizeH="0" baseline="0" noProof="0">
                  <a:ln>
                    <a:noFill/>
                  </a:ln>
                  <a:solidFill>
                    <a:prstClr val="black"/>
                  </a:solidFill>
                  <a:effectLst/>
                  <a:uLnTx/>
                  <a:uFillTx/>
                  <a:latin typeface="Segoe UI Semilight" panose="020B0602020104020603"/>
                  <a:ea typeface="+mn-ea"/>
                  <a:cs typeface="+mn-cs"/>
                </a:rPr>
                <a:t>Thank you for supporting St Osmund’s. Your generosity helps maintain our church and sustain parish life.</a:t>
              </a:r>
            </a:p>
            <a:p>
              <a:pPr marL="0" marR="0" lvl="1" indent="0" algn="just" defTabSz="457200" rtl="0" eaLnBrk="1" fontAlgn="auto" latinLnBrk="0" hangingPunct="1">
                <a:lnSpc>
                  <a:spcPct val="100000"/>
                </a:lnSpc>
                <a:spcBef>
                  <a:spcPts val="0"/>
                </a:spcBef>
                <a:spcAft>
                  <a:spcPts val="300"/>
                </a:spcAft>
                <a:buClrTx/>
                <a:buSzTx/>
                <a:buFontTx/>
                <a:buNone/>
                <a:tabLst/>
                <a:defRPr/>
              </a:pPr>
              <a:r>
                <a:rPr kumimoji="0" lang="en-US" altLang="en-US" sz="1000" b="0" i="0" u="none" strike="noStrike" kern="1200" cap="none" spc="0" normalizeH="0" baseline="0" noProof="0">
                  <a:ln>
                    <a:noFill/>
                  </a:ln>
                  <a:solidFill>
                    <a:prstClr val="black"/>
                  </a:solidFill>
                  <a:effectLst/>
                  <a:uLnTx/>
                  <a:uFillTx/>
                  <a:latin typeface="Segoe UI Semilight" panose="020B0602020104020603"/>
                  <a:ea typeface="+mn-ea"/>
                  <a:cs typeface="+mn-cs"/>
                </a:rPr>
                <a:t>Full details on all ways to give, including standing orders and Give As You Live (donations when you shop online) can be found on our website or by using the QR code below.</a:t>
              </a:r>
            </a:p>
            <a:p>
              <a:pPr marL="0" marR="0" lvl="1" indent="0" algn="just" defTabSz="457200" rtl="0" eaLnBrk="1" fontAlgn="auto" latinLnBrk="0" hangingPunct="1">
                <a:lnSpc>
                  <a:spcPct val="10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Contactless payments: </a:t>
              </a:r>
              <a:r>
                <a:rPr kumimoji="0" lang="en-US" altLang="en-US" sz="1000" b="0" i="0" u="none" strike="noStrike" kern="1200" cap="none" spc="0" normalizeH="0" baseline="0" noProof="0">
                  <a:ln>
                    <a:noFill/>
                  </a:ln>
                  <a:solidFill>
                    <a:prstClr val="black"/>
                  </a:solidFill>
                  <a:effectLst/>
                  <a:uLnTx/>
                  <a:uFillTx/>
                  <a:latin typeface="Segoe UI Semilight" panose="020B0602020104020603"/>
                  <a:ea typeface="+mn-ea"/>
                  <a:cs typeface="+mn-cs"/>
                </a:rPr>
                <a:t>We have several payment portals in the Narthex for easy, instant donations.</a:t>
              </a:r>
            </a:p>
            <a:p>
              <a:pPr marL="0" marR="0" lvl="1" indent="0" algn="l" defTabSz="457200" rtl="0" eaLnBrk="1" fontAlgn="auto" latinLnBrk="0" hangingPunct="1">
                <a:lnSpc>
                  <a:spcPct val="100000"/>
                </a:lnSpc>
                <a:spcBef>
                  <a:spcPts val="300"/>
                </a:spcBef>
                <a:spcAft>
                  <a:spcPts val="300"/>
                </a:spcAft>
                <a:buClrTx/>
                <a:buSzTx/>
                <a:buFontTx/>
                <a:buNone/>
                <a:tabLst/>
                <a:defRPr/>
              </a:pPr>
              <a:r>
                <a:rPr kumimoji="0" lang="en-GB" sz="1100" b="0" i="0" u="none" strike="noStrike" kern="1200" cap="none" spc="0" normalizeH="0" baseline="0" noProof="0">
                  <a:ln>
                    <a:noFill/>
                  </a:ln>
                  <a:solidFill>
                    <a:prstClr val="black"/>
                  </a:solidFill>
                  <a:effectLst/>
                  <a:uLnTx/>
                  <a:uFillTx/>
                  <a:latin typeface="Segoe UI Semibold" panose="020B0602020104020603"/>
                  <a:ea typeface="+mn-ea"/>
                  <a:cs typeface="+mn-cs"/>
                </a:rPr>
                <a:t>BANK DETAILS</a:t>
              </a:r>
            </a:p>
            <a:p>
              <a:pPr marL="0" marR="0" lvl="1" indent="0" algn="l" defTabSz="457200" rtl="0" eaLnBrk="1" fontAlgn="auto" latinLnBrk="0" hangingPunct="1">
                <a:lnSpc>
                  <a:spcPct val="10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Account name: </a:t>
              </a:r>
              <a:b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b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Barnes St Osmund Main Account</a:t>
              </a:r>
            </a:p>
            <a:p>
              <a:pPr marL="0" marR="0" lvl="1" indent="0" algn="l" defTabSz="457200" rtl="0" eaLnBrk="1" fontAlgn="auto" latinLnBrk="0" hangingPunct="1">
                <a:lnSpc>
                  <a:spcPct val="10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Sort code: </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60-01-39</a:t>
              </a:r>
            </a:p>
            <a:p>
              <a:pPr marL="0" marR="0" lvl="1" indent="0" algn="l" defTabSz="457200" rtl="0" eaLnBrk="1" fontAlgn="auto" latinLnBrk="0" hangingPunct="1">
                <a:lnSpc>
                  <a:spcPct val="10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Account number: </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11311096</a:t>
              </a:r>
            </a:p>
            <a:p>
              <a:pPr marL="0" marR="0" lvl="1" indent="0" algn="l" defTabSz="457200" rtl="0" eaLnBrk="1" fontAlgn="auto" latinLnBrk="0" hangingPunct="1">
                <a:lnSpc>
                  <a:spcPct val="10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Reference: </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Surname/Donation Purpose</a:t>
              </a:r>
            </a:p>
          </p:txBody>
        </p:sp>
        <p:pic>
          <p:nvPicPr>
            <p:cNvPr id="35" name="Picture 34">
              <a:extLst>
                <a:ext uri="{FF2B5EF4-FFF2-40B4-BE49-F238E27FC236}">
                  <a16:creationId xmlns:a16="http://schemas.microsoft.com/office/drawing/2014/main" id="{CD757FB6-9965-347C-56BF-8B94A8983C68}"/>
                </a:ext>
              </a:extLst>
            </p:cNvPr>
            <p:cNvPicPr>
              <a:picLocks noChangeAspect="1"/>
            </p:cNvPicPr>
            <p:nvPr userDrawn="1"/>
          </p:nvPicPr>
          <p:blipFill>
            <a:blip r:embed="rId3"/>
            <a:srcRect l="4848" t="6250" r="6667" b="5682"/>
            <a:stretch>
              <a:fillRect/>
            </a:stretch>
          </p:blipFill>
          <p:spPr>
            <a:xfrm>
              <a:off x="4583019" y="2571859"/>
              <a:ext cx="577830" cy="614895"/>
            </a:xfrm>
            <a:prstGeom prst="rect">
              <a:avLst/>
            </a:prstGeom>
          </p:spPr>
        </p:pic>
      </p:grpSp>
      <p:sp>
        <p:nvSpPr>
          <p:cNvPr id="13" name="Rounded Rectangle 12">
            <a:extLst>
              <a:ext uri="{FF2B5EF4-FFF2-40B4-BE49-F238E27FC236}">
                <a16:creationId xmlns:a16="http://schemas.microsoft.com/office/drawing/2014/main" id="{D11A5B72-0912-1935-B5F2-C92E1F3A4C0C}"/>
              </a:ext>
            </a:extLst>
          </p:cNvPr>
          <p:cNvSpPr/>
          <p:nvPr/>
        </p:nvSpPr>
        <p:spPr>
          <a:xfrm>
            <a:off x="2720732" y="96605"/>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468000" tIns="36000" rIns="36000" bIns="36000" rtlCol="0" anchor="ctr" anchorCtr="0"/>
          <a:lstStyle/>
          <a:p>
            <a:pPr marL="0" marR="0" lvl="1" indent="-10795" algn="l" defTabSz="457200" rtl="0" eaLnBrk="1" fontAlgn="auto" latinLnBrk="0" hangingPunct="1">
              <a:lnSpc>
                <a:spcPct val="100000"/>
              </a:lnSpc>
              <a:spcBef>
                <a:spcPts val="0"/>
              </a:spcBef>
              <a:spcAft>
                <a:spcPts val="300"/>
              </a:spcAft>
              <a:buClrTx/>
              <a:buSzTx/>
              <a:buFontTx/>
              <a:buNone/>
              <a:tabLst/>
              <a:defRPr/>
            </a:pPr>
            <a:r>
              <a:rPr kumimoji="0" lang="en-GB" sz="1100" b="0" i="0" u="none" strike="noStrike" kern="1200" cap="none" spc="0" normalizeH="0" baseline="0" noProof="0">
                <a:ln>
                  <a:noFill/>
                </a:ln>
                <a:solidFill>
                  <a:prstClr val="white"/>
                </a:solidFill>
                <a:effectLst/>
                <a:uLnTx/>
                <a:uFillTx/>
                <a:latin typeface="Segoe UI Semibold" panose="020B0602020104020603"/>
                <a:ea typeface="+mn-ea"/>
                <a:cs typeface="+mn-cs"/>
              </a:rPr>
              <a:t>PLANNED GIVING CAMPAIGN </a:t>
            </a:r>
          </a:p>
        </p:txBody>
      </p:sp>
      <p:sp>
        <p:nvSpPr>
          <p:cNvPr id="6" name="Text Placeholder 5">
            <a:extLst>
              <a:ext uri="{FF2B5EF4-FFF2-40B4-BE49-F238E27FC236}">
                <a16:creationId xmlns:a16="http://schemas.microsoft.com/office/drawing/2014/main" id="{F3F5ED23-5292-9E55-609F-2AC2A0DC32F1}"/>
              </a:ext>
            </a:extLst>
          </p:cNvPr>
          <p:cNvSpPr>
            <a:spLocks noGrp="1"/>
          </p:cNvSpPr>
          <p:nvPr>
            <p:ph type="body" sz="quarter" idx="11"/>
          </p:nvPr>
        </p:nvSpPr>
        <p:spPr>
          <a:xfrm>
            <a:off x="2733799" y="561791"/>
            <a:ext cx="2443292" cy="4439677"/>
          </a:xfrm>
        </p:spPr>
        <p:txBody>
          <a:bodyPr/>
          <a:lstStyle/>
          <a:p>
            <a:pPr defTabSz="457200">
              <a:lnSpc>
                <a:spcPct val="100000"/>
              </a:lnSpc>
            </a:pPr>
            <a:r>
              <a:rPr lang="en-GB" sz="1200" b="1">
                <a:cs typeface="Segoe UI Semilight"/>
              </a:rPr>
              <a:t>Our Parish, Our Needs, Our Responsibility – </a:t>
            </a:r>
            <a:r>
              <a:rPr lang="en-GB" sz="1200">
                <a:cs typeface="Segoe UI Semilight"/>
              </a:rPr>
              <a:t>Pledge Forms</a:t>
            </a:r>
          </a:p>
          <a:p>
            <a:pPr lvl="3" indent="-11113">
              <a:defRPr/>
            </a:pPr>
            <a:r>
              <a:rPr lang="en-GB">
                <a:cs typeface="Segoe UI Semilight"/>
              </a:rPr>
              <a:t>‘Each one should give as much as he has decided on his own initiative, not reluctantly or under compulsion, for God loves a cheerful giver’ – 2 Corinthians 9:7</a:t>
            </a:r>
          </a:p>
          <a:p>
            <a:pPr lvl="1" indent="-11113">
              <a:defRPr/>
            </a:pPr>
            <a:r>
              <a:rPr lang="en-GB">
                <a:cs typeface="Segoe UI Semilight"/>
              </a:rPr>
              <a:t>Over the last couple of weeks you have heard about Stewardship and Planned Giving. We have asked that all parishioners prayerfully reflect on what they contribute to our parish, having taken into consideration the needs of our parish and having reflected on the message of stewardship.</a:t>
            </a:r>
          </a:p>
          <a:p>
            <a:pPr lvl="1" indent="-11113">
              <a:defRPr/>
            </a:pPr>
            <a:r>
              <a:rPr lang="en-GB">
                <a:cs typeface="Segoe UI Semilight"/>
              </a:rPr>
              <a:t>This weekend we ask that all parishioners complete a pledge card. These cards will remain private and confidential. Please provide your full contact details and select the method of offertory giving best suited to you. If you pay UK income tax, please sign the Gift Aid declaration (in one name only) so that the parish can claim 25p back from the government for every £1 that you donate, at no extra cost to yourself.</a:t>
            </a:r>
          </a:p>
          <a:p>
            <a:pPr lvl="1" indent="-11113">
              <a:defRPr/>
            </a:pPr>
            <a:r>
              <a:rPr lang="en-GB">
                <a:cs typeface="Segoe UI Semilight"/>
              </a:rPr>
              <a:t>Finally, we thank you for all that you already do for our parish. Without your continued support, this wonderful, living church would not continue to be the spiritual centre it is today. Volunteers are available after Mass for any questions you may have.</a:t>
            </a:r>
          </a:p>
          <a:p>
            <a:pPr lvl="1" indent="-11113">
              <a:defRPr/>
            </a:pPr>
            <a:endParaRPr lang="en-GB">
              <a:cs typeface="Segoe UI Semilight"/>
            </a:endParaRPr>
          </a:p>
        </p:txBody>
      </p:sp>
      <p:grpSp>
        <p:nvGrpSpPr>
          <p:cNvPr id="84" name="Group 83">
            <a:extLst>
              <a:ext uri="{FF2B5EF4-FFF2-40B4-BE49-F238E27FC236}">
                <a16:creationId xmlns:a16="http://schemas.microsoft.com/office/drawing/2014/main" id="{AB6EA00D-EAA0-D97A-B8B3-BF8114FDDE97}"/>
              </a:ext>
            </a:extLst>
          </p:cNvPr>
          <p:cNvGrpSpPr/>
          <p:nvPr/>
        </p:nvGrpSpPr>
        <p:grpSpPr>
          <a:xfrm>
            <a:off x="2733799" y="4928969"/>
            <a:ext cx="2447925" cy="1370534"/>
            <a:chOff x="2720732" y="4421629"/>
            <a:chExt cx="2447925" cy="1370534"/>
          </a:xfrm>
        </p:grpSpPr>
        <p:pic>
          <p:nvPicPr>
            <p:cNvPr id="41" name="Picture 40">
              <a:extLst>
                <a:ext uri="{FF2B5EF4-FFF2-40B4-BE49-F238E27FC236}">
                  <a16:creationId xmlns:a16="http://schemas.microsoft.com/office/drawing/2014/main" id="{2CDAC168-7BE0-331C-C7C8-7A43EF45AF9C}"/>
                </a:ext>
              </a:extLst>
            </p:cNvPr>
            <p:cNvPicPr>
              <a:picLocks noChangeAspect="1"/>
            </p:cNvPicPr>
            <p:nvPr userDrawn="1"/>
          </p:nvPicPr>
          <p:blipFill>
            <a:blip r:embed="rId3"/>
            <a:srcRect l="4848" t="6250" r="6667" b="5682"/>
            <a:stretch>
              <a:fillRect/>
            </a:stretch>
          </p:blipFill>
          <p:spPr>
            <a:xfrm>
              <a:off x="4586744" y="4903596"/>
              <a:ext cx="577830" cy="614895"/>
            </a:xfrm>
            <a:prstGeom prst="rect">
              <a:avLst/>
            </a:prstGeom>
          </p:spPr>
        </p:pic>
        <p:grpSp>
          <p:nvGrpSpPr>
            <p:cNvPr id="8" name="Group 7">
              <a:extLst>
                <a:ext uri="{FF2B5EF4-FFF2-40B4-BE49-F238E27FC236}">
                  <a16:creationId xmlns:a16="http://schemas.microsoft.com/office/drawing/2014/main" id="{7443CA6F-8679-2A89-B8DC-AF103E11E3D3}"/>
                </a:ext>
              </a:extLst>
            </p:cNvPr>
            <p:cNvGrpSpPr/>
            <p:nvPr/>
          </p:nvGrpSpPr>
          <p:grpSpPr>
            <a:xfrm>
              <a:off x="2720732" y="4421629"/>
              <a:ext cx="2447925" cy="1370534"/>
              <a:chOff x="2720732" y="4421629"/>
              <a:chExt cx="2447925" cy="1370534"/>
            </a:xfrm>
          </p:grpSpPr>
          <p:sp>
            <p:nvSpPr>
              <p:cNvPr id="40" name="TextBox 39">
                <a:extLst>
                  <a:ext uri="{FF2B5EF4-FFF2-40B4-BE49-F238E27FC236}">
                    <a16:creationId xmlns:a16="http://schemas.microsoft.com/office/drawing/2014/main" id="{ACB8B403-450F-937F-9195-CD78C1031D78}"/>
                  </a:ext>
                </a:extLst>
              </p:cNvPr>
              <p:cNvSpPr txBox="1"/>
              <p:nvPr userDrawn="1"/>
            </p:nvSpPr>
            <p:spPr>
              <a:xfrm>
                <a:off x="2721525" y="4922694"/>
                <a:ext cx="2447132" cy="869469"/>
              </a:xfrm>
              <a:prstGeom prst="rect">
                <a:avLst/>
              </a:prstGeom>
            </p:spPr>
            <p:txBody>
              <a:bodyPr vert="horz" lIns="0" tIns="0" rIns="0" bIns="0" rtlCol="0">
                <a:spAutoFit/>
              </a:bodyPr>
              <a:lstStyle>
                <a:defPPr>
                  <a:defRPr lang="en-US"/>
                </a:defPPr>
                <a:lvl1pPr indent="0" defTabSz="1007943">
                  <a:lnSpc>
                    <a:spcPct val="90000"/>
                  </a:lnSpc>
                  <a:spcBef>
                    <a:spcPts val="300"/>
                  </a:spcBef>
                  <a:spcAft>
                    <a:spcPts val="300"/>
                  </a:spcAft>
                  <a:buFont typeface="Arial" panose="020B0604020202020204" pitchFamily="34" charset="0"/>
                  <a:buNone/>
                  <a:defRPr sz="1100">
                    <a:solidFill>
                      <a:schemeClr val="tx1"/>
                    </a:solidFill>
                    <a:latin typeface="+mj-lt"/>
                  </a:defRPr>
                </a:lvl1pPr>
                <a:lvl2pPr marL="0" lvl="1" indent="0" algn="just" defTabSz="1007943">
                  <a:lnSpc>
                    <a:spcPct val="90000"/>
                  </a:lnSpc>
                  <a:spcBef>
                    <a:spcPts val="0"/>
                  </a:spcBef>
                  <a:spcAft>
                    <a:spcPts val="300"/>
                  </a:spcAft>
                  <a:buFont typeface="Arial" panose="020B0604020202020204" pitchFamily="34" charset="0"/>
                  <a:buNone/>
                  <a:tabLst/>
                  <a:defRPr sz="1000">
                    <a:solidFill>
                      <a:schemeClr val="tx1"/>
                    </a:solidFill>
                  </a:defRPr>
                </a:lvl2pPr>
                <a:lvl3pPr marL="0" lvl="2" indent="0" algn="just" defTabSz="1007943">
                  <a:lnSpc>
                    <a:spcPct val="90000"/>
                  </a:lnSpc>
                  <a:spcBef>
                    <a:spcPts val="0"/>
                  </a:spcBef>
                  <a:spcAft>
                    <a:spcPts val="300"/>
                  </a:spcAft>
                  <a:buFont typeface="Arial" panose="020B0604020202020204" pitchFamily="34" charset="0"/>
                  <a:buNone/>
                  <a:tabLst/>
                  <a:defRPr sz="1000" i="0">
                    <a:solidFill>
                      <a:schemeClr val="tx1"/>
                    </a:solidFill>
                  </a:defRPr>
                </a:lvl3pPr>
                <a:lvl4pPr marL="0" lvl="3" indent="0" algn="just" defTabSz="1007943">
                  <a:lnSpc>
                    <a:spcPct val="90000"/>
                  </a:lnSpc>
                  <a:spcBef>
                    <a:spcPts val="0"/>
                  </a:spcBef>
                  <a:spcAft>
                    <a:spcPts val="300"/>
                  </a:spcAft>
                  <a:buFont typeface="Arial" panose="020B0604020202020204" pitchFamily="34" charset="0"/>
                  <a:buNone/>
                  <a:tabLst/>
                  <a:defRPr sz="1000" i="1">
                    <a:solidFill>
                      <a:schemeClr val="tx1"/>
                    </a:solidFill>
                  </a:defRPr>
                </a:lvl4pPr>
                <a:lvl5pPr marL="88900" indent="-88900" defTabSz="1007943">
                  <a:lnSpc>
                    <a:spcPct val="90000"/>
                  </a:lnSpc>
                  <a:spcBef>
                    <a:spcPts val="0"/>
                  </a:spcBef>
                  <a:spcAft>
                    <a:spcPts val="300"/>
                  </a:spcAft>
                  <a:buFont typeface="Arial" panose="020B0604020202020204" pitchFamily="34" charset="0"/>
                  <a:buChar char="•"/>
                  <a:tabLst/>
                  <a:defRPr sz="1000">
                    <a:solidFill>
                      <a:schemeClr val="tx1"/>
                    </a:solidFill>
                  </a:defRPr>
                </a:lvl5pPr>
                <a:lvl6pPr marL="2771844" indent="-251986" defTabSz="1007943">
                  <a:lnSpc>
                    <a:spcPct val="90000"/>
                  </a:lnSpc>
                  <a:spcBef>
                    <a:spcPts val="551"/>
                  </a:spcBef>
                  <a:buFont typeface="Arial" panose="020B0604020202020204" pitchFamily="34" charset="0"/>
                  <a:buChar char="•"/>
                  <a:defRPr sz="1984">
                    <a:solidFill>
                      <a:schemeClr val="tx1"/>
                    </a:solidFill>
                  </a:defRPr>
                </a:lvl6pPr>
                <a:lvl7pPr marL="3275815" indent="-251986" defTabSz="1007943">
                  <a:lnSpc>
                    <a:spcPct val="90000"/>
                  </a:lnSpc>
                  <a:spcBef>
                    <a:spcPts val="551"/>
                  </a:spcBef>
                  <a:buFont typeface="Arial" panose="020B0604020202020204" pitchFamily="34" charset="0"/>
                  <a:buChar char="•"/>
                  <a:defRPr sz="1984">
                    <a:solidFill>
                      <a:schemeClr val="tx1"/>
                    </a:solidFill>
                  </a:defRPr>
                </a:lvl7pPr>
                <a:lvl8pPr marL="3779787" indent="-251986" defTabSz="1007943">
                  <a:lnSpc>
                    <a:spcPct val="90000"/>
                  </a:lnSpc>
                  <a:spcBef>
                    <a:spcPts val="551"/>
                  </a:spcBef>
                  <a:buFont typeface="Arial" panose="020B0604020202020204" pitchFamily="34" charset="0"/>
                  <a:buChar char="•"/>
                  <a:defRPr sz="1984">
                    <a:solidFill>
                      <a:schemeClr val="tx1"/>
                    </a:solidFill>
                  </a:defRPr>
                </a:lvl8pPr>
                <a:lvl9pPr marL="4283758" indent="-251986" defTabSz="1007943">
                  <a:lnSpc>
                    <a:spcPct val="90000"/>
                  </a:lnSpc>
                  <a:spcBef>
                    <a:spcPts val="551"/>
                  </a:spcBef>
                  <a:buFont typeface="Arial" panose="020B0604020202020204" pitchFamily="34" charset="0"/>
                  <a:buChar char="•"/>
                  <a:defRPr sz="1984">
                    <a:solidFill>
                      <a:schemeClr val="tx1"/>
                    </a:solidFill>
                  </a:defRPr>
                </a:lvl9pPr>
              </a:lstStyle>
              <a:p>
                <a:pPr marL="0" marR="0" lvl="1" indent="0" algn="just" defTabSz="1007943" rtl="0" eaLnBrk="1" fontAlgn="auto" latinLnBrk="0" hangingPunct="1">
                  <a:lnSpc>
                    <a:spcPct val="90000"/>
                  </a:lnSpc>
                  <a:spcBef>
                    <a:spcPts val="0"/>
                  </a:spcBef>
                  <a:spcAft>
                    <a:spcPts val="300"/>
                  </a:spcAft>
                  <a:buClrTx/>
                  <a:buSzTx/>
                  <a:buFont typeface="Arial" panose="020B0604020202020204" pitchFamily="34" charset="0"/>
                  <a:buNone/>
                  <a:tabLst/>
                  <a:defRPr/>
                </a:pPr>
                <a:r>
                  <a:rPr kumimoji="0" lang="en-GB" sz="1000" b="1" i="0" u="none" strike="noStrike" kern="1200" cap="none" spc="0" normalizeH="0" baseline="0" noProof="0">
                    <a:ln>
                      <a:noFill/>
                    </a:ln>
                    <a:solidFill>
                      <a:prstClr val="black"/>
                    </a:solidFill>
                    <a:effectLst/>
                    <a:uLnTx/>
                    <a:uFillTx/>
                    <a:latin typeface="Segoe UI Semibold" panose="020B0602020104020603"/>
                    <a:ea typeface="+mn-ea"/>
                    <a:cs typeface="+mn-cs"/>
                  </a:rPr>
                  <a:t>BANK DETAILS</a:t>
                </a:r>
              </a:p>
              <a:p>
                <a:pPr marL="0" marR="0" lvl="2" indent="0" algn="just" defTabSz="1007943"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Account name:</a:t>
                </a:r>
              </a:p>
              <a:p>
                <a:pPr marL="0" marR="0" lvl="2" indent="0" algn="just" defTabSz="1007943"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Barnes St Osmund Main Account</a:t>
                </a:r>
              </a:p>
              <a:p>
                <a:pPr marL="0" marR="0" lvl="2" indent="0" algn="just" defTabSz="1007943"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Sort code: </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60-01-39</a:t>
                </a:r>
              </a:p>
              <a:p>
                <a:pPr marL="0" marR="0" lvl="2" indent="0" algn="just" defTabSz="1007943"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Account number: </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11311096</a:t>
                </a:r>
              </a:p>
              <a:p>
                <a:pPr marL="0" marR="0" lvl="2" indent="0" algn="just" defTabSz="1007943"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Reference: </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Surname/Donation Purpose</a:t>
                </a:r>
              </a:p>
            </p:txBody>
          </p:sp>
          <p:grpSp>
            <p:nvGrpSpPr>
              <p:cNvPr id="7" name="Group 6">
                <a:extLst>
                  <a:ext uri="{FF2B5EF4-FFF2-40B4-BE49-F238E27FC236}">
                    <a16:creationId xmlns:a16="http://schemas.microsoft.com/office/drawing/2014/main" id="{9D020830-493B-638E-B2B7-861CEBA0F4E7}"/>
                  </a:ext>
                </a:extLst>
              </p:cNvPr>
              <p:cNvGrpSpPr/>
              <p:nvPr/>
            </p:nvGrpSpPr>
            <p:grpSpPr>
              <a:xfrm>
                <a:off x="2720732" y="4421629"/>
                <a:ext cx="2447925" cy="396000"/>
                <a:chOff x="2720732" y="4421629"/>
                <a:chExt cx="2447925" cy="396000"/>
              </a:xfrm>
            </p:grpSpPr>
            <p:sp>
              <p:nvSpPr>
                <p:cNvPr id="37" name="Rounded Rectangle 36">
                  <a:extLst>
                    <a:ext uri="{FF2B5EF4-FFF2-40B4-BE49-F238E27FC236}">
                      <a16:creationId xmlns:a16="http://schemas.microsoft.com/office/drawing/2014/main" id="{3E60BA3C-2C4B-F61C-93C1-232A145556A1}"/>
                    </a:ext>
                  </a:extLst>
                </p:cNvPr>
                <p:cNvSpPr/>
                <p:nvPr/>
              </p:nvSpPr>
              <p:spPr>
                <a:xfrm>
                  <a:off x="2720732" y="4421629"/>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540000" tIns="36000" rIns="0" bIns="36000" rtlCol="0" anchor="ctr" anchorCtr="0"/>
                <a:lstStyle/>
                <a:p>
                  <a:pPr marL="0" marR="0" lvl="0" indent="0" algn="l" defTabSz="457200" rtl="0" eaLnBrk="1" fontAlgn="auto" latinLnBrk="0" hangingPunct="1">
                    <a:lnSpc>
                      <a:spcPct val="100000"/>
                    </a:lnSpc>
                    <a:spcBef>
                      <a:spcPts val="0"/>
                    </a:spcBef>
                    <a:spcAft>
                      <a:spcPts val="300"/>
                    </a:spcAft>
                    <a:buClrTx/>
                    <a:buSzTx/>
                    <a:buFontTx/>
                    <a:buNone/>
                    <a:tabLst/>
                    <a:defRPr/>
                  </a:pPr>
                  <a:r>
                    <a:rPr kumimoji="0" lang="en-GB" sz="1100" b="0" i="0" u="none" strike="noStrike" kern="1200" cap="none" spc="0" normalizeH="0" baseline="0" noProof="0">
                      <a:ln>
                        <a:noFill/>
                      </a:ln>
                      <a:solidFill>
                        <a:prstClr val="white"/>
                      </a:solidFill>
                      <a:effectLst/>
                      <a:uLnTx/>
                      <a:uFillTx/>
                      <a:latin typeface="Segoe UI Semibold" panose="020B0602020104020603"/>
                      <a:ea typeface="+mn-ea"/>
                      <a:cs typeface="+mn-cs"/>
                    </a:rPr>
                    <a:t>PARISH GIVING </a:t>
                  </a:r>
                </a:p>
              </p:txBody>
            </p:sp>
            <p:sp>
              <p:nvSpPr>
                <p:cNvPr id="5" name="Graphic 37">
                  <a:extLst>
                    <a:ext uri="{FF2B5EF4-FFF2-40B4-BE49-F238E27FC236}">
                      <a16:creationId xmlns:a16="http://schemas.microsoft.com/office/drawing/2014/main" id="{719A0AFC-E645-CAF6-58B4-D02676F64A4F}"/>
                    </a:ext>
                  </a:extLst>
                </p:cNvPr>
                <p:cNvSpPr/>
                <p:nvPr/>
              </p:nvSpPr>
              <p:spPr>
                <a:xfrm>
                  <a:off x="2859750" y="4475650"/>
                  <a:ext cx="357659" cy="291476"/>
                </a:xfrm>
                <a:custGeom>
                  <a:avLst/>
                  <a:gdLst>
                    <a:gd name="csX0" fmla="*/ 354781 w 357659"/>
                    <a:gd name="csY0" fmla="*/ 103762 h 291476"/>
                    <a:gd name="csX1" fmla="*/ 317799 w 357659"/>
                    <a:gd name="csY1" fmla="*/ 116516 h 291476"/>
                    <a:gd name="csX2" fmla="*/ 313317 w 357659"/>
                    <a:gd name="csY2" fmla="*/ 127727 h 291476"/>
                    <a:gd name="csX3" fmla="*/ 313317 w 357659"/>
                    <a:gd name="csY3" fmla="*/ 41636 h 291476"/>
                    <a:gd name="csX4" fmla="*/ 284486 w 357659"/>
                    <a:gd name="csY4" fmla="*/ 23636 h 291476"/>
                    <a:gd name="csX5" fmla="*/ 245466 w 357659"/>
                    <a:gd name="csY5" fmla="*/ 14173 h 291476"/>
                    <a:gd name="csX6" fmla="*/ 215616 w 357659"/>
                    <a:gd name="csY6" fmla="*/ 32996 h 291476"/>
                    <a:gd name="csX7" fmla="*/ 186785 w 357659"/>
                    <a:gd name="csY7" fmla="*/ 50996 h 291476"/>
                    <a:gd name="csX8" fmla="*/ 186785 w 357659"/>
                    <a:gd name="csY8" fmla="*/ 140585 h 291476"/>
                    <a:gd name="csX9" fmla="*/ 178941 w 357659"/>
                    <a:gd name="csY9" fmla="*/ 147785 h 291476"/>
                    <a:gd name="csX10" fmla="*/ 171096 w 357659"/>
                    <a:gd name="csY10" fmla="*/ 140585 h 291476"/>
                    <a:gd name="csX11" fmla="*/ 171096 w 357659"/>
                    <a:gd name="csY11" fmla="*/ 50996 h 291476"/>
                    <a:gd name="csX12" fmla="*/ 142265 w 357659"/>
                    <a:gd name="csY12" fmla="*/ 32996 h 291476"/>
                    <a:gd name="csX13" fmla="*/ 112415 w 357659"/>
                    <a:gd name="csY13" fmla="*/ 14173 h 291476"/>
                    <a:gd name="csX14" fmla="*/ 73395 w 357659"/>
                    <a:gd name="csY14" fmla="*/ 23636 h 291476"/>
                    <a:gd name="csX15" fmla="*/ 44564 w 357659"/>
                    <a:gd name="csY15" fmla="*/ 41636 h 291476"/>
                    <a:gd name="csX16" fmla="*/ 44564 w 357659"/>
                    <a:gd name="csY16" fmla="*/ 127522 h 291476"/>
                    <a:gd name="csX17" fmla="*/ 40082 w 357659"/>
                    <a:gd name="csY17" fmla="*/ 116516 h 291476"/>
                    <a:gd name="csX18" fmla="*/ 14510 w 357659"/>
                    <a:gd name="csY18" fmla="*/ 98516 h 291476"/>
                    <a:gd name="csX19" fmla="*/ 146 w 357659"/>
                    <a:gd name="csY19" fmla="*/ 114767 h 291476"/>
                    <a:gd name="csX20" fmla="*/ 13797 w 357659"/>
                    <a:gd name="csY20" fmla="*/ 193350 h 291476"/>
                    <a:gd name="csX21" fmla="*/ 24698 w 357659"/>
                    <a:gd name="csY21" fmla="*/ 212585 h 291476"/>
                    <a:gd name="csX22" fmla="*/ 47620 w 357659"/>
                    <a:gd name="csY22" fmla="*/ 234287 h 291476"/>
                    <a:gd name="csX23" fmla="*/ 47620 w 357659"/>
                    <a:gd name="csY23" fmla="*/ 285716 h 291476"/>
                    <a:gd name="csX24" fmla="*/ 53224 w 357659"/>
                    <a:gd name="csY24" fmla="*/ 291373 h 291476"/>
                    <a:gd name="csX25" fmla="*/ 148887 w 357659"/>
                    <a:gd name="csY25" fmla="*/ 291373 h 291476"/>
                    <a:gd name="csX26" fmla="*/ 154490 w 357659"/>
                    <a:gd name="csY26" fmla="*/ 285716 h 291476"/>
                    <a:gd name="csX27" fmla="*/ 154490 w 357659"/>
                    <a:gd name="csY27" fmla="*/ 252699 h 291476"/>
                    <a:gd name="csX28" fmla="*/ 175579 w 357659"/>
                    <a:gd name="csY28" fmla="*/ 269156 h 291476"/>
                    <a:gd name="csX29" fmla="*/ 178839 w 357659"/>
                    <a:gd name="csY29" fmla="*/ 270185 h 291476"/>
                    <a:gd name="csX30" fmla="*/ 182099 w 357659"/>
                    <a:gd name="csY30" fmla="*/ 269156 h 291476"/>
                    <a:gd name="csX31" fmla="*/ 203187 w 357659"/>
                    <a:gd name="csY31" fmla="*/ 252699 h 291476"/>
                    <a:gd name="csX32" fmla="*/ 203187 w 357659"/>
                    <a:gd name="csY32" fmla="*/ 285819 h 291476"/>
                    <a:gd name="csX33" fmla="*/ 208791 w 357659"/>
                    <a:gd name="csY33" fmla="*/ 291476 h 291476"/>
                    <a:gd name="csX34" fmla="*/ 304454 w 357659"/>
                    <a:gd name="csY34" fmla="*/ 291476 h 291476"/>
                    <a:gd name="csX35" fmla="*/ 310057 w 357659"/>
                    <a:gd name="csY35" fmla="*/ 285819 h 291476"/>
                    <a:gd name="csX36" fmla="*/ 310057 w 357659"/>
                    <a:gd name="csY36" fmla="*/ 234390 h 291476"/>
                    <a:gd name="csX37" fmla="*/ 332979 w 357659"/>
                    <a:gd name="csY37" fmla="*/ 212687 h 291476"/>
                    <a:gd name="csX38" fmla="*/ 343880 w 357659"/>
                    <a:gd name="csY38" fmla="*/ 193145 h 291476"/>
                    <a:gd name="csX39" fmla="*/ 357532 w 357659"/>
                    <a:gd name="csY39" fmla="*/ 114459 h 291476"/>
                    <a:gd name="csX40" fmla="*/ 354577 w 357659"/>
                    <a:gd name="csY40" fmla="*/ 103659 h 291476"/>
                    <a:gd name="csX41" fmla="*/ 143589 w 357659"/>
                    <a:gd name="csY41" fmla="*/ 280265 h 291476"/>
                    <a:gd name="csX42" fmla="*/ 59031 w 357659"/>
                    <a:gd name="csY42" fmla="*/ 280265 h 291476"/>
                    <a:gd name="csX43" fmla="*/ 59031 w 357659"/>
                    <a:gd name="csY43" fmla="*/ 232025 h 291476"/>
                    <a:gd name="csX44" fmla="*/ 57299 w 357659"/>
                    <a:gd name="csY44" fmla="*/ 227910 h 291476"/>
                    <a:gd name="csX45" fmla="*/ 32543 w 357659"/>
                    <a:gd name="csY45" fmla="*/ 204562 h 291476"/>
                    <a:gd name="csX46" fmla="*/ 25004 w 357659"/>
                    <a:gd name="csY46" fmla="*/ 191293 h 291476"/>
                    <a:gd name="csX47" fmla="*/ 11454 w 357659"/>
                    <a:gd name="csY47" fmla="*/ 113225 h 291476"/>
                    <a:gd name="csX48" fmla="*/ 15223 w 357659"/>
                    <a:gd name="csY48" fmla="*/ 109830 h 291476"/>
                    <a:gd name="csX49" fmla="*/ 29996 w 357659"/>
                    <a:gd name="csY49" fmla="*/ 120733 h 291476"/>
                    <a:gd name="csX50" fmla="*/ 43851 w 357659"/>
                    <a:gd name="csY50" fmla="*/ 155190 h 291476"/>
                    <a:gd name="csX51" fmla="*/ 53020 w 357659"/>
                    <a:gd name="csY51" fmla="*/ 162082 h 291476"/>
                    <a:gd name="csX52" fmla="*/ 70237 w 357659"/>
                    <a:gd name="csY52" fmla="*/ 174836 h 291476"/>
                    <a:gd name="csX53" fmla="*/ 81138 w 357659"/>
                    <a:gd name="csY53" fmla="*/ 172470 h 291476"/>
                    <a:gd name="csX54" fmla="*/ 55873 w 357659"/>
                    <a:gd name="csY54" fmla="*/ 151282 h 291476"/>
                    <a:gd name="csX55" fmla="*/ 55873 w 357659"/>
                    <a:gd name="csY55" fmla="*/ 41636 h 291476"/>
                    <a:gd name="csX56" fmla="*/ 64736 w 357659"/>
                    <a:gd name="csY56" fmla="*/ 32687 h 291476"/>
                    <a:gd name="csX57" fmla="*/ 73599 w 357659"/>
                    <a:gd name="csY57" fmla="*/ 41533 h 291476"/>
                    <a:gd name="csX58" fmla="*/ 73599 w 357659"/>
                    <a:gd name="csY58" fmla="*/ 114150 h 291476"/>
                    <a:gd name="csX59" fmla="*/ 79202 w 357659"/>
                    <a:gd name="csY59" fmla="*/ 119807 h 291476"/>
                    <a:gd name="csX60" fmla="*/ 84806 w 357659"/>
                    <a:gd name="csY60" fmla="*/ 114150 h 291476"/>
                    <a:gd name="csX61" fmla="*/ 84806 w 357659"/>
                    <a:gd name="csY61" fmla="*/ 41533 h 291476"/>
                    <a:gd name="csX62" fmla="*/ 84806 w 357659"/>
                    <a:gd name="csY62" fmla="*/ 19933 h 291476"/>
                    <a:gd name="csX63" fmla="*/ 102431 w 357659"/>
                    <a:gd name="csY63" fmla="*/ 19933 h 291476"/>
                    <a:gd name="csX64" fmla="*/ 102431 w 357659"/>
                    <a:gd name="csY64" fmla="*/ 114150 h 291476"/>
                    <a:gd name="csX65" fmla="*/ 113637 w 357659"/>
                    <a:gd name="csY65" fmla="*/ 114150 h 291476"/>
                    <a:gd name="csX66" fmla="*/ 113637 w 357659"/>
                    <a:gd name="csY66" fmla="*/ 31556 h 291476"/>
                    <a:gd name="csX67" fmla="*/ 131262 w 357659"/>
                    <a:gd name="csY67" fmla="*/ 31556 h 291476"/>
                    <a:gd name="csX68" fmla="*/ 131262 w 357659"/>
                    <a:gd name="csY68" fmla="*/ 114150 h 291476"/>
                    <a:gd name="csX69" fmla="*/ 142468 w 357659"/>
                    <a:gd name="csY69" fmla="*/ 114150 h 291476"/>
                    <a:gd name="csX70" fmla="*/ 142468 w 357659"/>
                    <a:gd name="csY70" fmla="*/ 50687 h 291476"/>
                    <a:gd name="csX71" fmla="*/ 151230 w 357659"/>
                    <a:gd name="csY71" fmla="*/ 41945 h 291476"/>
                    <a:gd name="csX72" fmla="*/ 160093 w 357659"/>
                    <a:gd name="csY72" fmla="*/ 50893 h 291476"/>
                    <a:gd name="csX73" fmla="*/ 160093 w 357659"/>
                    <a:gd name="csY73" fmla="*/ 134002 h 291476"/>
                    <a:gd name="csX74" fmla="*/ 104162 w 357659"/>
                    <a:gd name="csY74" fmla="*/ 171647 h 291476"/>
                    <a:gd name="csX75" fmla="*/ 143589 w 357659"/>
                    <a:gd name="csY75" fmla="*/ 242722 h 291476"/>
                    <a:gd name="csX76" fmla="*/ 143589 w 357659"/>
                    <a:gd name="csY76" fmla="*/ 280162 h 291476"/>
                    <a:gd name="csX77" fmla="*/ 179042 w 357659"/>
                    <a:gd name="csY77" fmla="*/ 257739 h 291476"/>
                    <a:gd name="csX78" fmla="*/ 115267 w 357659"/>
                    <a:gd name="csY78" fmla="*/ 171853 h 291476"/>
                    <a:gd name="csX79" fmla="*/ 174560 w 357659"/>
                    <a:gd name="csY79" fmla="*/ 160025 h 291476"/>
                    <a:gd name="csX80" fmla="*/ 183627 w 357659"/>
                    <a:gd name="csY80" fmla="*/ 160025 h 291476"/>
                    <a:gd name="csX81" fmla="*/ 242920 w 357659"/>
                    <a:gd name="csY81" fmla="*/ 171853 h 291476"/>
                    <a:gd name="csX82" fmla="*/ 179144 w 357659"/>
                    <a:gd name="csY82" fmla="*/ 257739 h 291476"/>
                    <a:gd name="csX83" fmla="*/ 333183 w 357659"/>
                    <a:gd name="csY83" fmla="*/ 190985 h 291476"/>
                    <a:gd name="csX84" fmla="*/ 325542 w 357659"/>
                    <a:gd name="csY84" fmla="*/ 204459 h 291476"/>
                    <a:gd name="csX85" fmla="*/ 300786 w 357659"/>
                    <a:gd name="csY85" fmla="*/ 227807 h 291476"/>
                    <a:gd name="csX86" fmla="*/ 299054 w 357659"/>
                    <a:gd name="csY86" fmla="*/ 231922 h 291476"/>
                    <a:gd name="csX87" fmla="*/ 299054 w 357659"/>
                    <a:gd name="csY87" fmla="*/ 280162 h 291476"/>
                    <a:gd name="csX88" fmla="*/ 214598 w 357659"/>
                    <a:gd name="csY88" fmla="*/ 280162 h 291476"/>
                    <a:gd name="csX89" fmla="*/ 214598 w 357659"/>
                    <a:gd name="csY89" fmla="*/ 242722 h 291476"/>
                    <a:gd name="csX90" fmla="*/ 254024 w 357659"/>
                    <a:gd name="csY90" fmla="*/ 171647 h 291476"/>
                    <a:gd name="csX91" fmla="*/ 198093 w 357659"/>
                    <a:gd name="csY91" fmla="*/ 134002 h 291476"/>
                    <a:gd name="csX92" fmla="*/ 198093 w 357659"/>
                    <a:gd name="csY92" fmla="*/ 50996 h 291476"/>
                    <a:gd name="csX93" fmla="*/ 206957 w 357659"/>
                    <a:gd name="csY93" fmla="*/ 42047 h 291476"/>
                    <a:gd name="csX94" fmla="*/ 215718 w 357659"/>
                    <a:gd name="csY94" fmla="*/ 50790 h 291476"/>
                    <a:gd name="csX95" fmla="*/ 215718 w 357659"/>
                    <a:gd name="csY95" fmla="*/ 114253 h 291476"/>
                    <a:gd name="csX96" fmla="*/ 226925 w 357659"/>
                    <a:gd name="csY96" fmla="*/ 114253 h 291476"/>
                    <a:gd name="csX97" fmla="*/ 226925 w 357659"/>
                    <a:gd name="csY97" fmla="*/ 31659 h 291476"/>
                    <a:gd name="csX98" fmla="*/ 244550 w 357659"/>
                    <a:gd name="csY98" fmla="*/ 31659 h 291476"/>
                    <a:gd name="csX99" fmla="*/ 244550 w 357659"/>
                    <a:gd name="csY99" fmla="*/ 114253 h 291476"/>
                    <a:gd name="csX100" fmla="*/ 255756 w 357659"/>
                    <a:gd name="csY100" fmla="*/ 114253 h 291476"/>
                    <a:gd name="csX101" fmla="*/ 255756 w 357659"/>
                    <a:gd name="csY101" fmla="*/ 20036 h 291476"/>
                    <a:gd name="csX102" fmla="*/ 273381 w 357659"/>
                    <a:gd name="csY102" fmla="*/ 20036 h 291476"/>
                    <a:gd name="csX103" fmla="*/ 273381 w 357659"/>
                    <a:gd name="csY103" fmla="*/ 41636 h 291476"/>
                    <a:gd name="csX104" fmla="*/ 273381 w 357659"/>
                    <a:gd name="csY104" fmla="*/ 114253 h 291476"/>
                    <a:gd name="csX105" fmla="*/ 278984 w 357659"/>
                    <a:gd name="csY105" fmla="*/ 119910 h 291476"/>
                    <a:gd name="csX106" fmla="*/ 284587 w 357659"/>
                    <a:gd name="csY106" fmla="*/ 114253 h 291476"/>
                    <a:gd name="csX107" fmla="*/ 284587 w 357659"/>
                    <a:gd name="csY107" fmla="*/ 41636 h 291476"/>
                    <a:gd name="csX108" fmla="*/ 293451 w 357659"/>
                    <a:gd name="csY108" fmla="*/ 32687 h 291476"/>
                    <a:gd name="csX109" fmla="*/ 302314 w 357659"/>
                    <a:gd name="csY109" fmla="*/ 41636 h 291476"/>
                    <a:gd name="csX110" fmla="*/ 302314 w 357659"/>
                    <a:gd name="csY110" fmla="*/ 151179 h 291476"/>
                    <a:gd name="csX111" fmla="*/ 277048 w 357659"/>
                    <a:gd name="csY111" fmla="*/ 172470 h 291476"/>
                    <a:gd name="csX112" fmla="*/ 287949 w 357659"/>
                    <a:gd name="csY112" fmla="*/ 174836 h 291476"/>
                    <a:gd name="csX113" fmla="*/ 305167 w 357659"/>
                    <a:gd name="csY113" fmla="*/ 162082 h 291476"/>
                    <a:gd name="csX114" fmla="*/ 311891 w 357659"/>
                    <a:gd name="csY114" fmla="*/ 158687 h 291476"/>
                    <a:gd name="csX115" fmla="*/ 328191 w 357659"/>
                    <a:gd name="csY115" fmla="*/ 120630 h 291476"/>
                    <a:gd name="csX116" fmla="*/ 342861 w 357659"/>
                    <a:gd name="csY116" fmla="*/ 109727 h 291476"/>
                    <a:gd name="csX117" fmla="*/ 346631 w 357659"/>
                    <a:gd name="csY117" fmla="*/ 112813 h 291476"/>
                    <a:gd name="csX118" fmla="*/ 333081 w 357659"/>
                    <a:gd name="csY118" fmla="*/ 190882 h 29147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 ang="0">
                      <a:pos x="csX83" y="csY83"/>
                    </a:cxn>
                    <a:cxn ang="0">
                      <a:pos x="csX84" y="csY84"/>
                    </a:cxn>
                    <a:cxn ang="0">
                      <a:pos x="csX85" y="csY85"/>
                    </a:cxn>
                    <a:cxn ang="0">
                      <a:pos x="csX86" y="csY86"/>
                    </a:cxn>
                    <a:cxn ang="0">
                      <a:pos x="csX87" y="csY87"/>
                    </a:cxn>
                    <a:cxn ang="0">
                      <a:pos x="csX88" y="csY88"/>
                    </a:cxn>
                    <a:cxn ang="0">
                      <a:pos x="csX89" y="csY89"/>
                    </a:cxn>
                    <a:cxn ang="0">
                      <a:pos x="csX90" y="csY90"/>
                    </a:cxn>
                    <a:cxn ang="0">
                      <a:pos x="csX91" y="csY91"/>
                    </a:cxn>
                    <a:cxn ang="0">
                      <a:pos x="csX92" y="csY92"/>
                    </a:cxn>
                    <a:cxn ang="0">
                      <a:pos x="csX93" y="csY93"/>
                    </a:cxn>
                    <a:cxn ang="0">
                      <a:pos x="csX94" y="csY94"/>
                    </a:cxn>
                    <a:cxn ang="0">
                      <a:pos x="csX95" y="csY95"/>
                    </a:cxn>
                    <a:cxn ang="0">
                      <a:pos x="csX96" y="csY96"/>
                    </a:cxn>
                    <a:cxn ang="0">
                      <a:pos x="csX97" y="csY97"/>
                    </a:cxn>
                    <a:cxn ang="0">
                      <a:pos x="csX98" y="csY98"/>
                    </a:cxn>
                    <a:cxn ang="0">
                      <a:pos x="csX99" y="csY99"/>
                    </a:cxn>
                    <a:cxn ang="0">
                      <a:pos x="csX100" y="csY100"/>
                    </a:cxn>
                    <a:cxn ang="0">
                      <a:pos x="csX101" y="csY101"/>
                    </a:cxn>
                    <a:cxn ang="0">
                      <a:pos x="csX102" y="csY102"/>
                    </a:cxn>
                    <a:cxn ang="0">
                      <a:pos x="csX103" y="csY103"/>
                    </a:cxn>
                    <a:cxn ang="0">
                      <a:pos x="csX104" y="csY104"/>
                    </a:cxn>
                    <a:cxn ang="0">
                      <a:pos x="csX105" y="csY105"/>
                    </a:cxn>
                    <a:cxn ang="0">
                      <a:pos x="csX106" y="csY106"/>
                    </a:cxn>
                    <a:cxn ang="0">
                      <a:pos x="csX107" y="csY107"/>
                    </a:cxn>
                    <a:cxn ang="0">
                      <a:pos x="csX108" y="csY108"/>
                    </a:cxn>
                    <a:cxn ang="0">
                      <a:pos x="csX109" y="csY109"/>
                    </a:cxn>
                    <a:cxn ang="0">
                      <a:pos x="csX110" y="csY110"/>
                    </a:cxn>
                    <a:cxn ang="0">
                      <a:pos x="csX111" y="csY111"/>
                    </a:cxn>
                    <a:cxn ang="0">
                      <a:pos x="csX112" y="csY112"/>
                    </a:cxn>
                    <a:cxn ang="0">
                      <a:pos x="csX113" y="csY113"/>
                    </a:cxn>
                    <a:cxn ang="0">
                      <a:pos x="csX114" y="csY114"/>
                    </a:cxn>
                    <a:cxn ang="0">
                      <a:pos x="csX115" y="csY115"/>
                    </a:cxn>
                    <a:cxn ang="0">
                      <a:pos x="csX116" y="csY116"/>
                    </a:cxn>
                    <a:cxn ang="0">
                      <a:pos x="csX117" y="csY117"/>
                    </a:cxn>
                    <a:cxn ang="0">
                      <a:pos x="csX118" y="csY118"/>
                    </a:cxn>
                  </a:cxnLst>
                  <a:rect l="l" t="t" r="r" b="b"/>
                  <a:pathLst>
                    <a:path w="357659" h="291476">
                      <a:moveTo>
                        <a:pt x="354781" y="103762"/>
                      </a:moveTo>
                      <a:cubicBezTo>
                        <a:pt x="342963" y="92036"/>
                        <a:pt x="323301" y="100882"/>
                        <a:pt x="317799" y="116516"/>
                      </a:cubicBezTo>
                      <a:cubicBezTo>
                        <a:pt x="317799" y="116516"/>
                        <a:pt x="313317" y="127727"/>
                        <a:pt x="313317" y="127727"/>
                      </a:cubicBezTo>
                      <a:lnTo>
                        <a:pt x="313317" y="41636"/>
                      </a:lnTo>
                      <a:cubicBezTo>
                        <a:pt x="313622" y="27030"/>
                        <a:pt x="297220" y="16745"/>
                        <a:pt x="284486" y="23636"/>
                      </a:cubicBezTo>
                      <a:cubicBezTo>
                        <a:pt x="287134" y="-1461"/>
                        <a:pt x="253617" y="-9587"/>
                        <a:pt x="245466" y="14173"/>
                      </a:cubicBezTo>
                      <a:cubicBezTo>
                        <a:pt x="232324" y="5945"/>
                        <a:pt x="214394" y="17362"/>
                        <a:pt x="215616" y="32996"/>
                      </a:cubicBezTo>
                      <a:cubicBezTo>
                        <a:pt x="203085" y="26002"/>
                        <a:pt x="186276" y="36596"/>
                        <a:pt x="186785" y="50996"/>
                      </a:cubicBezTo>
                      <a:cubicBezTo>
                        <a:pt x="186785" y="50996"/>
                        <a:pt x="186785" y="140585"/>
                        <a:pt x="186785" y="140585"/>
                      </a:cubicBezTo>
                      <a:cubicBezTo>
                        <a:pt x="184034" y="142745"/>
                        <a:pt x="181386" y="145110"/>
                        <a:pt x="178941" y="147785"/>
                      </a:cubicBezTo>
                      <a:cubicBezTo>
                        <a:pt x="176495" y="145007"/>
                        <a:pt x="173847" y="142642"/>
                        <a:pt x="171096" y="140585"/>
                      </a:cubicBezTo>
                      <a:lnTo>
                        <a:pt x="171096" y="50996"/>
                      </a:lnTo>
                      <a:cubicBezTo>
                        <a:pt x="171605" y="36493"/>
                        <a:pt x="154796" y="26002"/>
                        <a:pt x="142265" y="32996"/>
                      </a:cubicBezTo>
                      <a:cubicBezTo>
                        <a:pt x="143589" y="17362"/>
                        <a:pt x="125659" y="6047"/>
                        <a:pt x="112415" y="14173"/>
                      </a:cubicBezTo>
                      <a:cubicBezTo>
                        <a:pt x="104264" y="-9587"/>
                        <a:pt x="70747" y="-1461"/>
                        <a:pt x="73395" y="23636"/>
                      </a:cubicBezTo>
                      <a:cubicBezTo>
                        <a:pt x="60661" y="16745"/>
                        <a:pt x="44259" y="27030"/>
                        <a:pt x="44564" y="41636"/>
                      </a:cubicBezTo>
                      <a:cubicBezTo>
                        <a:pt x="44564" y="41636"/>
                        <a:pt x="44564" y="127522"/>
                        <a:pt x="44564" y="127522"/>
                      </a:cubicBezTo>
                      <a:lnTo>
                        <a:pt x="40082" y="116516"/>
                      </a:lnTo>
                      <a:cubicBezTo>
                        <a:pt x="35293" y="104687"/>
                        <a:pt x="25921" y="98207"/>
                        <a:pt x="14510" y="98516"/>
                      </a:cubicBezTo>
                      <a:cubicBezTo>
                        <a:pt x="5545" y="98825"/>
                        <a:pt x="-1077" y="105510"/>
                        <a:pt x="146" y="114767"/>
                      </a:cubicBezTo>
                      <a:cubicBezTo>
                        <a:pt x="146" y="114767"/>
                        <a:pt x="13797" y="193350"/>
                        <a:pt x="13797" y="193350"/>
                      </a:cubicBezTo>
                      <a:cubicBezTo>
                        <a:pt x="15427" y="200756"/>
                        <a:pt x="19197" y="207442"/>
                        <a:pt x="24698" y="212585"/>
                      </a:cubicBezTo>
                      <a:lnTo>
                        <a:pt x="47620" y="234287"/>
                      </a:lnTo>
                      <a:lnTo>
                        <a:pt x="47620" y="285716"/>
                      </a:lnTo>
                      <a:cubicBezTo>
                        <a:pt x="47620" y="288802"/>
                        <a:pt x="50167" y="291373"/>
                        <a:pt x="53224" y="291373"/>
                      </a:cubicBezTo>
                      <a:lnTo>
                        <a:pt x="148887" y="291373"/>
                      </a:lnTo>
                      <a:cubicBezTo>
                        <a:pt x="151943" y="291373"/>
                        <a:pt x="154490" y="288802"/>
                        <a:pt x="154490" y="285716"/>
                      </a:cubicBezTo>
                      <a:lnTo>
                        <a:pt x="154490" y="252699"/>
                      </a:lnTo>
                      <a:cubicBezTo>
                        <a:pt x="160806" y="258047"/>
                        <a:pt x="167734" y="263499"/>
                        <a:pt x="175579" y="269156"/>
                      </a:cubicBezTo>
                      <a:cubicBezTo>
                        <a:pt x="176597" y="269876"/>
                        <a:pt x="177718" y="270185"/>
                        <a:pt x="178839" y="270185"/>
                      </a:cubicBezTo>
                      <a:cubicBezTo>
                        <a:pt x="179959" y="270185"/>
                        <a:pt x="181080" y="269876"/>
                        <a:pt x="182099" y="269156"/>
                      </a:cubicBezTo>
                      <a:cubicBezTo>
                        <a:pt x="189943" y="263499"/>
                        <a:pt x="196973" y="257945"/>
                        <a:pt x="203187" y="252699"/>
                      </a:cubicBezTo>
                      <a:lnTo>
                        <a:pt x="203187" y="285819"/>
                      </a:lnTo>
                      <a:cubicBezTo>
                        <a:pt x="203187" y="288905"/>
                        <a:pt x="205734" y="291476"/>
                        <a:pt x="208791" y="291476"/>
                      </a:cubicBezTo>
                      <a:lnTo>
                        <a:pt x="304454" y="291476"/>
                      </a:lnTo>
                      <a:cubicBezTo>
                        <a:pt x="307510" y="291476"/>
                        <a:pt x="310057" y="288905"/>
                        <a:pt x="310057" y="285819"/>
                      </a:cubicBezTo>
                      <a:lnTo>
                        <a:pt x="310057" y="234390"/>
                      </a:lnTo>
                      <a:lnTo>
                        <a:pt x="332979" y="212687"/>
                      </a:lnTo>
                      <a:cubicBezTo>
                        <a:pt x="338481" y="207545"/>
                        <a:pt x="342148" y="200859"/>
                        <a:pt x="343880" y="193145"/>
                      </a:cubicBezTo>
                      <a:lnTo>
                        <a:pt x="357532" y="114459"/>
                      </a:lnTo>
                      <a:cubicBezTo>
                        <a:pt x="358041" y="110345"/>
                        <a:pt x="357022" y="106642"/>
                        <a:pt x="354577" y="103659"/>
                      </a:cubicBezTo>
                      <a:close/>
                      <a:moveTo>
                        <a:pt x="143589" y="280265"/>
                      </a:moveTo>
                      <a:lnTo>
                        <a:pt x="59031" y="280265"/>
                      </a:lnTo>
                      <a:lnTo>
                        <a:pt x="59031" y="232025"/>
                      </a:lnTo>
                      <a:cubicBezTo>
                        <a:pt x="59031" y="230482"/>
                        <a:pt x="58420" y="228939"/>
                        <a:pt x="57299" y="227910"/>
                      </a:cubicBezTo>
                      <a:lnTo>
                        <a:pt x="32543" y="204562"/>
                      </a:lnTo>
                      <a:cubicBezTo>
                        <a:pt x="28671" y="200962"/>
                        <a:pt x="26124" y="196230"/>
                        <a:pt x="25004" y="191293"/>
                      </a:cubicBezTo>
                      <a:lnTo>
                        <a:pt x="11454" y="113225"/>
                      </a:lnTo>
                      <a:cubicBezTo>
                        <a:pt x="11250" y="110345"/>
                        <a:pt x="12778" y="110242"/>
                        <a:pt x="15223" y="109830"/>
                      </a:cubicBezTo>
                      <a:cubicBezTo>
                        <a:pt x="23679" y="109522"/>
                        <a:pt x="27856" y="115590"/>
                        <a:pt x="29996" y="120733"/>
                      </a:cubicBezTo>
                      <a:lnTo>
                        <a:pt x="43851" y="155190"/>
                      </a:lnTo>
                      <a:cubicBezTo>
                        <a:pt x="45481" y="158893"/>
                        <a:pt x="48945" y="161773"/>
                        <a:pt x="53020" y="162082"/>
                      </a:cubicBezTo>
                      <a:cubicBezTo>
                        <a:pt x="67181" y="163213"/>
                        <a:pt x="70034" y="173705"/>
                        <a:pt x="70237" y="174836"/>
                      </a:cubicBezTo>
                      <a:cubicBezTo>
                        <a:pt x="71867" y="182036"/>
                        <a:pt x="82564" y="179773"/>
                        <a:pt x="81138" y="172470"/>
                      </a:cubicBezTo>
                      <a:cubicBezTo>
                        <a:pt x="79712" y="165887"/>
                        <a:pt x="72580" y="153442"/>
                        <a:pt x="55873" y="151282"/>
                      </a:cubicBezTo>
                      <a:lnTo>
                        <a:pt x="55873" y="41636"/>
                      </a:lnTo>
                      <a:cubicBezTo>
                        <a:pt x="55873" y="36699"/>
                        <a:pt x="59846" y="32687"/>
                        <a:pt x="64736" y="32687"/>
                      </a:cubicBezTo>
                      <a:cubicBezTo>
                        <a:pt x="69626" y="32996"/>
                        <a:pt x="73294" y="35876"/>
                        <a:pt x="73599" y="41533"/>
                      </a:cubicBezTo>
                      <a:cubicBezTo>
                        <a:pt x="73599" y="41533"/>
                        <a:pt x="73599" y="114150"/>
                        <a:pt x="73599" y="114150"/>
                      </a:cubicBezTo>
                      <a:cubicBezTo>
                        <a:pt x="73599" y="117236"/>
                        <a:pt x="76044" y="119807"/>
                        <a:pt x="79202" y="119807"/>
                      </a:cubicBezTo>
                      <a:cubicBezTo>
                        <a:pt x="82259" y="119807"/>
                        <a:pt x="84806" y="117236"/>
                        <a:pt x="84806" y="114150"/>
                      </a:cubicBezTo>
                      <a:lnTo>
                        <a:pt x="84806" y="41533"/>
                      </a:lnTo>
                      <a:cubicBezTo>
                        <a:pt x="84806" y="41533"/>
                        <a:pt x="84806" y="20036"/>
                        <a:pt x="84806" y="19933"/>
                      </a:cubicBezTo>
                      <a:cubicBezTo>
                        <a:pt x="85010" y="8207"/>
                        <a:pt x="102227" y="8207"/>
                        <a:pt x="102431" y="19933"/>
                      </a:cubicBezTo>
                      <a:cubicBezTo>
                        <a:pt x="102431" y="23430"/>
                        <a:pt x="102431" y="107567"/>
                        <a:pt x="102431" y="114150"/>
                      </a:cubicBezTo>
                      <a:cubicBezTo>
                        <a:pt x="102532" y="121556"/>
                        <a:pt x="113433" y="121556"/>
                        <a:pt x="113637" y="114150"/>
                      </a:cubicBezTo>
                      <a:cubicBezTo>
                        <a:pt x="113637" y="114150"/>
                        <a:pt x="113637" y="31556"/>
                        <a:pt x="113637" y="31556"/>
                      </a:cubicBezTo>
                      <a:cubicBezTo>
                        <a:pt x="113841" y="19830"/>
                        <a:pt x="131058" y="19830"/>
                        <a:pt x="131262" y="31556"/>
                      </a:cubicBezTo>
                      <a:cubicBezTo>
                        <a:pt x="131262" y="44310"/>
                        <a:pt x="131262" y="100265"/>
                        <a:pt x="131262" y="114150"/>
                      </a:cubicBezTo>
                      <a:cubicBezTo>
                        <a:pt x="131262" y="121556"/>
                        <a:pt x="142367" y="121659"/>
                        <a:pt x="142468" y="114150"/>
                      </a:cubicBezTo>
                      <a:cubicBezTo>
                        <a:pt x="142468" y="114150"/>
                        <a:pt x="142468" y="50687"/>
                        <a:pt x="142468" y="50687"/>
                      </a:cubicBezTo>
                      <a:cubicBezTo>
                        <a:pt x="142570" y="45853"/>
                        <a:pt x="146442" y="41945"/>
                        <a:pt x="151230" y="41945"/>
                      </a:cubicBezTo>
                      <a:cubicBezTo>
                        <a:pt x="156018" y="41945"/>
                        <a:pt x="160195" y="46059"/>
                        <a:pt x="160093" y="50893"/>
                      </a:cubicBezTo>
                      <a:cubicBezTo>
                        <a:pt x="160093" y="50893"/>
                        <a:pt x="160093" y="134002"/>
                        <a:pt x="160093" y="134002"/>
                      </a:cubicBezTo>
                      <a:cubicBezTo>
                        <a:pt x="133605" y="123202"/>
                        <a:pt x="105385" y="138322"/>
                        <a:pt x="104162" y="171647"/>
                      </a:cubicBezTo>
                      <a:cubicBezTo>
                        <a:pt x="103857" y="187796"/>
                        <a:pt x="111498" y="212070"/>
                        <a:pt x="143589" y="242722"/>
                      </a:cubicBezTo>
                      <a:lnTo>
                        <a:pt x="143589" y="280162"/>
                      </a:lnTo>
                      <a:close/>
                      <a:moveTo>
                        <a:pt x="179042" y="257739"/>
                      </a:moveTo>
                      <a:cubicBezTo>
                        <a:pt x="145015" y="233876"/>
                        <a:pt x="113230" y="197259"/>
                        <a:pt x="115267" y="171853"/>
                      </a:cubicBezTo>
                      <a:cubicBezTo>
                        <a:pt x="116693" y="135339"/>
                        <a:pt x="157037" y="133487"/>
                        <a:pt x="174560" y="160025"/>
                      </a:cubicBezTo>
                      <a:cubicBezTo>
                        <a:pt x="176699" y="162905"/>
                        <a:pt x="181487" y="162905"/>
                        <a:pt x="183627" y="160025"/>
                      </a:cubicBezTo>
                      <a:cubicBezTo>
                        <a:pt x="202678" y="132562"/>
                        <a:pt x="241289" y="136059"/>
                        <a:pt x="242920" y="171853"/>
                      </a:cubicBezTo>
                      <a:cubicBezTo>
                        <a:pt x="244957" y="197259"/>
                        <a:pt x="213069" y="233773"/>
                        <a:pt x="179144" y="257739"/>
                      </a:cubicBezTo>
                      <a:close/>
                      <a:moveTo>
                        <a:pt x="333183" y="190985"/>
                      </a:moveTo>
                      <a:cubicBezTo>
                        <a:pt x="332062" y="196230"/>
                        <a:pt x="329413" y="200859"/>
                        <a:pt x="325542" y="204459"/>
                      </a:cubicBezTo>
                      <a:lnTo>
                        <a:pt x="300786" y="227807"/>
                      </a:lnTo>
                      <a:cubicBezTo>
                        <a:pt x="299665" y="228836"/>
                        <a:pt x="299054" y="230379"/>
                        <a:pt x="299054" y="231922"/>
                      </a:cubicBezTo>
                      <a:lnTo>
                        <a:pt x="299054" y="280162"/>
                      </a:lnTo>
                      <a:lnTo>
                        <a:pt x="214598" y="280162"/>
                      </a:lnTo>
                      <a:lnTo>
                        <a:pt x="214598" y="242722"/>
                      </a:lnTo>
                      <a:cubicBezTo>
                        <a:pt x="246791" y="212173"/>
                        <a:pt x="254330" y="187899"/>
                        <a:pt x="254024" y="171647"/>
                      </a:cubicBezTo>
                      <a:cubicBezTo>
                        <a:pt x="252802" y="138322"/>
                        <a:pt x="224582" y="123099"/>
                        <a:pt x="198093" y="134002"/>
                      </a:cubicBezTo>
                      <a:lnTo>
                        <a:pt x="198093" y="50996"/>
                      </a:lnTo>
                      <a:cubicBezTo>
                        <a:pt x="198093" y="46162"/>
                        <a:pt x="202169" y="41945"/>
                        <a:pt x="206957" y="42047"/>
                      </a:cubicBezTo>
                      <a:cubicBezTo>
                        <a:pt x="211745" y="42047"/>
                        <a:pt x="215616" y="45956"/>
                        <a:pt x="215718" y="50790"/>
                      </a:cubicBezTo>
                      <a:lnTo>
                        <a:pt x="215718" y="114253"/>
                      </a:lnTo>
                      <a:cubicBezTo>
                        <a:pt x="215718" y="121659"/>
                        <a:pt x="226925" y="121659"/>
                        <a:pt x="226925" y="114253"/>
                      </a:cubicBezTo>
                      <a:cubicBezTo>
                        <a:pt x="226925" y="100059"/>
                        <a:pt x="226925" y="44722"/>
                        <a:pt x="226925" y="31659"/>
                      </a:cubicBezTo>
                      <a:cubicBezTo>
                        <a:pt x="227129" y="19933"/>
                        <a:pt x="244346" y="19933"/>
                        <a:pt x="244550" y="31659"/>
                      </a:cubicBezTo>
                      <a:cubicBezTo>
                        <a:pt x="244550" y="31659"/>
                        <a:pt x="244550" y="114253"/>
                        <a:pt x="244550" y="114253"/>
                      </a:cubicBezTo>
                      <a:cubicBezTo>
                        <a:pt x="244651" y="121659"/>
                        <a:pt x="255654" y="121659"/>
                        <a:pt x="255756" y="114253"/>
                      </a:cubicBezTo>
                      <a:cubicBezTo>
                        <a:pt x="255756" y="107362"/>
                        <a:pt x="255756" y="23842"/>
                        <a:pt x="255756" y="20036"/>
                      </a:cubicBezTo>
                      <a:cubicBezTo>
                        <a:pt x="255960" y="8310"/>
                        <a:pt x="273177" y="8310"/>
                        <a:pt x="273381" y="20036"/>
                      </a:cubicBezTo>
                      <a:cubicBezTo>
                        <a:pt x="273381" y="20036"/>
                        <a:pt x="273381" y="41636"/>
                        <a:pt x="273381" y="41636"/>
                      </a:cubicBezTo>
                      <a:lnTo>
                        <a:pt x="273381" y="114253"/>
                      </a:lnTo>
                      <a:cubicBezTo>
                        <a:pt x="273381" y="117339"/>
                        <a:pt x="275826" y="119910"/>
                        <a:pt x="278984" y="119910"/>
                      </a:cubicBezTo>
                      <a:cubicBezTo>
                        <a:pt x="282040" y="119910"/>
                        <a:pt x="284587" y="117339"/>
                        <a:pt x="284587" y="114253"/>
                      </a:cubicBezTo>
                      <a:lnTo>
                        <a:pt x="284587" y="41636"/>
                      </a:lnTo>
                      <a:cubicBezTo>
                        <a:pt x="284893" y="35979"/>
                        <a:pt x="288561" y="32996"/>
                        <a:pt x="293451" y="32687"/>
                      </a:cubicBezTo>
                      <a:cubicBezTo>
                        <a:pt x="298341" y="32687"/>
                        <a:pt x="302314" y="36699"/>
                        <a:pt x="302314" y="41636"/>
                      </a:cubicBezTo>
                      <a:lnTo>
                        <a:pt x="302314" y="151179"/>
                      </a:lnTo>
                      <a:cubicBezTo>
                        <a:pt x="285606" y="153442"/>
                        <a:pt x="278373" y="165887"/>
                        <a:pt x="277048" y="172470"/>
                      </a:cubicBezTo>
                      <a:cubicBezTo>
                        <a:pt x="275622" y="179773"/>
                        <a:pt x="286319" y="182139"/>
                        <a:pt x="287949" y="174836"/>
                      </a:cubicBezTo>
                      <a:cubicBezTo>
                        <a:pt x="287949" y="174733"/>
                        <a:pt x="290598" y="163316"/>
                        <a:pt x="305167" y="162082"/>
                      </a:cubicBezTo>
                      <a:cubicBezTo>
                        <a:pt x="307815" y="161876"/>
                        <a:pt x="310159" y="160642"/>
                        <a:pt x="311891" y="158687"/>
                      </a:cubicBezTo>
                      <a:cubicBezTo>
                        <a:pt x="313826" y="158687"/>
                        <a:pt x="327070" y="122585"/>
                        <a:pt x="328191" y="120630"/>
                      </a:cubicBezTo>
                      <a:cubicBezTo>
                        <a:pt x="330228" y="115487"/>
                        <a:pt x="334507" y="109419"/>
                        <a:pt x="342861" y="109727"/>
                      </a:cubicBezTo>
                      <a:cubicBezTo>
                        <a:pt x="345103" y="110036"/>
                        <a:pt x="346733" y="110242"/>
                        <a:pt x="346631" y="112813"/>
                      </a:cubicBezTo>
                      <a:cubicBezTo>
                        <a:pt x="346631" y="112813"/>
                        <a:pt x="333081" y="190882"/>
                        <a:pt x="333081" y="190882"/>
                      </a:cubicBezTo>
                      <a:close/>
                    </a:path>
                  </a:pathLst>
                </a:custGeom>
                <a:solidFill>
                  <a:schemeClr val="bg1"/>
                </a:solidFill>
                <a:ln w="10069" cap="flat">
                  <a:no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grpSp>
      </p:grpSp>
      <p:sp>
        <p:nvSpPr>
          <p:cNvPr id="24" name="Text Placeholder 119">
            <a:extLst>
              <a:ext uri="{FF2B5EF4-FFF2-40B4-BE49-F238E27FC236}">
                <a16:creationId xmlns:a16="http://schemas.microsoft.com/office/drawing/2014/main" id="{51549F18-04A4-7BFC-A395-D4AF25086C78}"/>
              </a:ext>
            </a:extLst>
          </p:cNvPr>
          <p:cNvSpPr txBox="1">
            <a:spLocks/>
          </p:cNvSpPr>
          <p:nvPr/>
        </p:nvSpPr>
        <p:spPr>
          <a:xfrm>
            <a:off x="88863" y="5440665"/>
            <a:ext cx="2447132" cy="915635"/>
          </a:xfrm>
          <a:prstGeom prst="rect">
            <a:avLst/>
          </a:prstGeom>
        </p:spPr>
        <p:txBody>
          <a:bodyPr vert="horz" wrap="square" lIns="0" tIns="0" rIns="0" bIns="0" rtlCol="0">
            <a:spAutoFit/>
          </a:bodyPr>
          <a:lstStyle>
            <a:lvl1pPr indent="0">
              <a:lnSpc>
                <a:spcPct val="100000"/>
              </a:lnSpc>
              <a:spcBef>
                <a:spcPts val="300"/>
              </a:spcBef>
              <a:spcAft>
                <a:spcPts val="300"/>
              </a:spcAft>
              <a:buFont typeface="Arial" panose="020B0604020202020204" pitchFamily="34" charset="0"/>
              <a:buNone/>
              <a:defRPr sz="1200" b="1">
                <a:latin typeface="+mj-lt"/>
                <a:cs typeface="Segoe UI Semilight"/>
              </a:defRPr>
            </a:lvl1pPr>
            <a:lvl2pPr marL="0" lvl="1" indent="-11113" algn="just" defTabSz="1007943">
              <a:lnSpc>
                <a:spcPct val="90000"/>
              </a:lnSpc>
              <a:spcBef>
                <a:spcPts val="0"/>
              </a:spcBef>
              <a:spcAft>
                <a:spcPts val="300"/>
              </a:spcAft>
              <a:buFont typeface="Arial" panose="020B0604020202020204" pitchFamily="34" charset="0"/>
              <a:buNone/>
              <a:tabLst/>
              <a:defRPr sz="1000">
                <a:cs typeface="Segoe UI Semilight"/>
              </a:defRPr>
            </a:lvl2pPr>
            <a:lvl3pPr marL="0" indent="0" algn="just" defTabSz="1007943">
              <a:lnSpc>
                <a:spcPct val="90000"/>
              </a:lnSpc>
              <a:spcBef>
                <a:spcPts val="0"/>
              </a:spcBef>
              <a:spcAft>
                <a:spcPts val="0"/>
              </a:spcAft>
              <a:buFont typeface="Arial" panose="020B0604020202020204" pitchFamily="34" charset="0"/>
              <a:buNone/>
              <a:tabLst/>
              <a:defRPr sz="1000" i="0"/>
            </a:lvl3pPr>
            <a:lvl4pPr marL="0" lvl="3" indent="-11113" defTabSz="1007943">
              <a:lnSpc>
                <a:spcPct val="90000"/>
              </a:lnSpc>
              <a:spcBef>
                <a:spcPts val="0"/>
              </a:spcBef>
              <a:spcAft>
                <a:spcPts val="300"/>
              </a:spcAft>
              <a:buFont typeface="Arial" panose="020B0604020202020204" pitchFamily="34" charset="0"/>
              <a:buNone/>
              <a:tabLst/>
              <a:defRPr sz="1000" i="1">
                <a:cs typeface="Segoe UI Semilight"/>
              </a:defRPr>
            </a:lvl4pPr>
            <a:lvl5pPr marL="88900" indent="-88900" defTabSz="1007943">
              <a:lnSpc>
                <a:spcPct val="90000"/>
              </a:lnSpc>
              <a:spcBef>
                <a:spcPts val="0"/>
              </a:spcBef>
              <a:spcAft>
                <a:spcPts val="300"/>
              </a:spcAft>
              <a:buFont typeface="Arial" panose="020B0604020202020204" pitchFamily="34" charset="0"/>
              <a:buChar char="•"/>
              <a:tabLst/>
              <a:defRPr sz="1000"/>
            </a:lvl5pPr>
            <a:lvl6pPr marL="2771844" indent="-251986" defTabSz="1007943">
              <a:lnSpc>
                <a:spcPct val="90000"/>
              </a:lnSpc>
              <a:spcBef>
                <a:spcPts val="551"/>
              </a:spcBef>
              <a:buFont typeface="Arial" panose="020B0604020202020204" pitchFamily="34" charset="0"/>
              <a:buChar char="•"/>
              <a:defRPr sz="1984"/>
            </a:lvl6pPr>
            <a:lvl7pPr marL="3275815" indent="-251986" defTabSz="1007943">
              <a:lnSpc>
                <a:spcPct val="90000"/>
              </a:lnSpc>
              <a:spcBef>
                <a:spcPts val="551"/>
              </a:spcBef>
              <a:buFont typeface="Arial" panose="020B0604020202020204" pitchFamily="34" charset="0"/>
              <a:buChar char="•"/>
              <a:defRPr sz="1984"/>
            </a:lvl7pPr>
            <a:lvl8pPr marL="3779787" indent="-251986" defTabSz="1007943">
              <a:lnSpc>
                <a:spcPct val="90000"/>
              </a:lnSpc>
              <a:spcBef>
                <a:spcPts val="551"/>
              </a:spcBef>
              <a:buFont typeface="Arial" panose="020B0604020202020204" pitchFamily="34" charset="0"/>
              <a:buChar char="•"/>
              <a:defRPr sz="1984"/>
            </a:lvl8pPr>
            <a:lvl9pPr marL="4283758" indent="-251986" defTabSz="1007943">
              <a:lnSpc>
                <a:spcPct val="90000"/>
              </a:lnSpc>
              <a:spcBef>
                <a:spcPts val="551"/>
              </a:spcBef>
              <a:buFont typeface="Arial" panose="020B0604020202020204" pitchFamily="34" charset="0"/>
              <a:buChar char="•"/>
              <a:defRPr sz="1984"/>
            </a:lvl9pPr>
          </a:lstStyle>
          <a:p>
            <a:pPr marL="0" marR="0" lvl="0" indent="0" algn="l" defTabSz="457200" rtl="0" eaLnBrk="1" fontAlgn="auto" latinLnBrk="0" hangingPunct="1">
              <a:lnSpc>
                <a:spcPct val="100000"/>
              </a:lnSpc>
              <a:spcBef>
                <a:spcPts val="300"/>
              </a:spcBef>
              <a:spcAft>
                <a:spcPts val="300"/>
              </a:spcAft>
              <a:buClrTx/>
              <a:buSzTx/>
              <a:buFont typeface="Arial" panose="020B0604020202020204" pitchFamily="34" charset="0"/>
              <a:buNone/>
              <a:tabLst/>
              <a:defRPr/>
            </a:pPr>
            <a:r>
              <a:rPr kumimoji="0" lang="en-GB" sz="1200" b="1" i="0" u="none" strike="noStrike" kern="1200" cap="none" spc="0" normalizeH="0" baseline="0" noProof="0">
                <a:ln>
                  <a:noFill/>
                </a:ln>
                <a:solidFill>
                  <a:prstClr val="black"/>
                </a:solidFill>
                <a:effectLst/>
                <a:uLnTx/>
                <a:uFillTx/>
                <a:latin typeface="Segoe UI Semibold" panose="020B0602020104020603"/>
                <a:ea typeface="+mn-ea"/>
                <a:cs typeface="Segoe UI Semilight"/>
              </a:rPr>
              <a:t>March: For disarmament and peace</a:t>
            </a:r>
            <a:endParaRPr kumimoji="0" lang="en-US" sz="1200" b="1" i="0" u="none" strike="noStrike" kern="1200" cap="none" spc="0" normalizeH="0" baseline="0" noProof="0">
              <a:ln>
                <a:noFill/>
              </a:ln>
              <a:solidFill>
                <a:prstClr val="black"/>
              </a:solidFill>
              <a:effectLst/>
              <a:uLnTx/>
              <a:uFillTx/>
              <a:latin typeface="Segoe UI Semibold" panose="020B0602020104020603"/>
              <a:ea typeface="+mn-ea"/>
              <a:cs typeface="Segoe UI Semilight"/>
            </a:endParaRPr>
          </a:p>
          <a:p>
            <a:pPr marL="0" marR="0" lvl="1" indent="-11113" algn="just" defTabSz="1007943" rtl="0" eaLnBrk="1" fontAlgn="auto" latinLnBrk="0" hangingPunct="1">
              <a:lnSpc>
                <a:spcPct val="90000"/>
              </a:lnSpc>
              <a:spcBef>
                <a:spcPts val="0"/>
              </a:spcBef>
              <a:spcAft>
                <a:spcPts val="300"/>
              </a:spcAft>
              <a:buClrTx/>
              <a:buSzTx/>
              <a:buFont typeface="Arial" panose="020B0604020202020204" pitchFamily="34" charset="0"/>
              <a:buNone/>
              <a:tabLst/>
              <a:defRPr/>
            </a:pP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Segoe UI Semilight"/>
              </a:rPr>
              <a:t>Let us pray that nations move toward effective disarmament, particularly nuclear disarmament, and that world leaders choose the path of dialogue and diplomacy instead of violence.</a:t>
            </a:r>
          </a:p>
        </p:txBody>
      </p:sp>
      <p:sp>
        <p:nvSpPr>
          <p:cNvPr id="28" name="Rounded Rectangle 22">
            <a:extLst>
              <a:ext uri="{FF2B5EF4-FFF2-40B4-BE49-F238E27FC236}">
                <a16:creationId xmlns:a16="http://schemas.microsoft.com/office/drawing/2014/main" id="{066C6B14-F580-C731-9780-623F0D51FE02}"/>
              </a:ext>
            </a:extLst>
          </p:cNvPr>
          <p:cNvSpPr/>
          <p:nvPr/>
        </p:nvSpPr>
        <p:spPr>
          <a:xfrm>
            <a:off x="88863" y="4928969"/>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396000" tIns="36000" rIns="0" bIns="36000" rtlCol="0" anchor="ctr" anchorCtr="0"/>
          <a:lstStyle/>
          <a:p>
            <a:pPr marL="0" marR="0" lvl="0" indent="0" algn="l" defTabSz="457200" rtl="0" eaLnBrk="1" fontAlgn="auto" latinLnBrk="0" hangingPunct="1">
              <a:lnSpc>
                <a:spcPct val="100000"/>
              </a:lnSpc>
              <a:spcBef>
                <a:spcPts val="0"/>
              </a:spcBef>
              <a:spcAft>
                <a:spcPts val="300"/>
              </a:spcAft>
              <a:buClrTx/>
              <a:buSzTx/>
              <a:buFontTx/>
              <a:buNone/>
              <a:tabLst/>
              <a:defRPr/>
            </a:pPr>
            <a:r>
              <a:rPr kumimoji="0" lang="en-GB" sz="1100" b="0" i="0" u="none" strike="noStrike" kern="1200" cap="none" spc="0" normalizeH="0" baseline="0" noProof="0">
                <a:ln>
                  <a:noFill/>
                </a:ln>
                <a:solidFill>
                  <a:srgbClr val="FFFFFF"/>
                </a:solidFill>
                <a:effectLst/>
                <a:uLnTx/>
                <a:uFillTx/>
                <a:latin typeface="Segoe UI Semibold"/>
                <a:ea typeface="Calibri"/>
                <a:cs typeface="Segoe UI Semibold"/>
              </a:rPr>
              <a:t>THE POPE'S MONTHLY PRAYER INTENTION</a:t>
            </a:r>
            <a:endParaRPr kumimoji="0" lang="en-GB" sz="1100" b="0" i="0" u="none" strike="noStrike" kern="1200" cap="none" spc="0" normalizeH="0" baseline="0" noProof="0">
              <a:ln>
                <a:noFill/>
              </a:ln>
              <a:solidFill>
                <a:prstClr val="white"/>
              </a:solidFill>
              <a:effectLst/>
              <a:uLnTx/>
              <a:uFillTx/>
              <a:latin typeface="Segoe UI Semibold"/>
              <a:ea typeface="Calibri"/>
              <a:cs typeface="Segoe UI Semibold"/>
            </a:endParaRPr>
          </a:p>
        </p:txBody>
      </p:sp>
      <p:grpSp>
        <p:nvGrpSpPr>
          <p:cNvPr id="68" name="Group 67">
            <a:extLst>
              <a:ext uri="{FF2B5EF4-FFF2-40B4-BE49-F238E27FC236}">
                <a16:creationId xmlns:a16="http://schemas.microsoft.com/office/drawing/2014/main" id="{A38E23A5-6017-C2ED-8D8D-1F4A61868A3F}"/>
              </a:ext>
            </a:extLst>
          </p:cNvPr>
          <p:cNvGrpSpPr/>
          <p:nvPr/>
        </p:nvGrpSpPr>
        <p:grpSpPr>
          <a:xfrm>
            <a:off x="211263" y="4986174"/>
            <a:ext cx="279449" cy="281590"/>
            <a:chOff x="211263" y="4817693"/>
            <a:chExt cx="279449" cy="281590"/>
          </a:xfrm>
        </p:grpSpPr>
        <p:grpSp>
          <p:nvGrpSpPr>
            <p:cNvPr id="10" name="Graphic 28">
              <a:extLst>
                <a:ext uri="{FF2B5EF4-FFF2-40B4-BE49-F238E27FC236}">
                  <a16:creationId xmlns:a16="http://schemas.microsoft.com/office/drawing/2014/main" id="{3EF73197-F701-67AA-3CB0-1E251E8CD34B}"/>
                </a:ext>
              </a:extLst>
            </p:cNvPr>
            <p:cNvGrpSpPr/>
            <p:nvPr/>
          </p:nvGrpSpPr>
          <p:grpSpPr>
            <a:xfrm>
              <a:off x="330580" y="4880060"/>
              <a:ext cx="40717" cy="16684"/>
              <a:chOff x="330580" y="4881820"/>
              <a:chExt cx="40717" cy="16684"/>
            </a:xfrm>
          </p:grpSpPr>
          <p:sp>
            <p:nvSpPr>
              <p:cNvPr id="14" name="Freeform 13">
                <a:extLst>
                  <a:ext uri="{FF2B5EF4-FFF2-40B4-BE49-F238E27FC236}">
                    <a16:creationId xmlns:a16="http://schemas.microsoft.com/office/drawing/2014/main" id="{CD64C442-C757-00EE-BF50-8371D86ADB3D}"/>
                  </a:ext>
                </a:extLst>
              </p:cNvPr>
              <p:cNvSpPr/>
              <p:nvPr/>
            </p:nvSpPr>
            <p:spPr>
              <a:xfrm>
                <a:off x="330580" y="4881820"/>
                <a:ext cx="397" cy="16684"/>
              </a:xfrm>
              <a:custGeom>
                <a:avLst/>
                <a:gdLst>
                  <a:gd name="csX0" fmla="*/ 397 w 397"/>
                  <a:gd name="csY0" fmla="*/ 16684 h 16684"/>
                  <a:gd name="csX1" fmla="*/ 0 w 397"/>
                  <a:gd name="csY1" fmla="*/ 0 h 16684"/>
                </a:gdLst>
                <a:ahLst/>
                <a:cxnLst>
                  <a:cxn ang="0">
                    <a:pos x="csX0" y="csY0"/>
                  </a:cxn>
                  <a:cxn ang="0">
                    <a:pos x="csX1" y="csY1"/>
                  </a:cxn>
                </a:cxnLst>
                <a:rect l="l" t="t" r="r" b="b"/>
                <a:pathLst>
                  <a:path w="397" h="16684">
                    <a:moveTo>
                      <a:pt x="397" y="16684"/>
                    </a:moveTo>
                    <a:lnTo>
                      <a:pt x="0" y="0"/>
                    </a:lnTo>
                  </a:path>
                </a:pathLst>
              </a:custGeom>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15" name="Freeform 14">
                <a:extLst>
                  <a:ext uri="{FF2B5EF4-FFF2-40B4-BE49-F238E27FC236}">
                    <a16:creationId xmlns:a16="http://schemas.microsoft.com/office/drawing/2014/main" id="{11770E8B-85D5-52D8-8253-EDE7BA136CA1}"/>
                  </a:ext>
                </a:extLst>
              </p:cNvPr>
              <p:cNvSpPr/>
              <p:nvPr/>
            </p:nvSpPr>
            <p:spPr>
              <a:xfrm>
                <a:off x="370900" y="4881820"/>
                <a:ext cx="397" cy="16684"/>
              </a:xfrm>
              <a:custGeom>
                <a:avLst/>
                <a:gdLst>
                  <a:gd name="csX0" fmla="*/ 397 w 397"/>
                  <a:gd name="csY0" fmla="*/ 0 h 16684"/>
                  <a:gd name="csX1" fmla="*/ 0 w 397"/>
                  <a:gd name="csY1" fmla="*/ 16684 h 16684"/>
                </a:gdLst>
                <a:ahLst/>
                <a:cxnLst>
                  <a:cxn ang="0">
                    <a:pos x="csX0" y="csY0"/>
                  </a:cxn>
                  <a:cxn ang="0">
                    <a:pos x="csX1" y="csY1"/>
                  </a:cxn>
                </a:cxnLst>
                <a:rect l="l" t="t" r="r" b="b"/>
                <a:pathLst>
                  <a:path w="397" h="16684">
                    <a:moveTo>
                      <a:pt x="397" y="0"/>
                    </a:moveTo>
                    <a:lnTo>
                      <a:pt x="0" y="16684"/>
                    </a:lnTo>
                  </a:path>
                </a:pathLst>
              </a:custGeom>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sp>
          <p:nvSpPr>
            <p:cNvPr id="17" name="Oval 16">
              <a:extLst>
                <a:ext uri="{FF2B5EF4-FFF2-40B4-BE49-F238E27FC236}">
                  <a16:creationId xmlns:a16="http://schemas.microsoft.com/office/drawing/2014/main" id="{22727F18-6B59-6C83-7DD0-92F7E74C5ED2}"/>
                </a:ext>
              </a:extLst>
            </p:cNvPr>
            <p:cNvSpPr/>
            <p:nvPr/>
          </p:nvSpPr>
          <p:spPr>
            <a:xfrm>
              <a:off x="333460" y="4817693"/>
              <a:ext cx="34957" cy="34957"/>
            </a:xfrm>
            <a:prstGeom prst="ellipse">
              <a:avLst/>
            </a:pr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20" name="Freeform 19">
              <a:extLst>
                <a:ext uri="{FF2B5EF4-FFF2-40B4-BE49-F238E27FC236}">
                  <a16:creationId xmlns:a16="http://schemas.microsoft.com/office/drawing/2014/main" id="{550778C4-A366-EF41-143E-70AB4304849D}"/>
                </a:ext>
              </a:extLst>
            </p:cNvPr>
            <p:cNvSpPr/>
            <p:nvPr/>
          </p:nvSpPr>
          <p:spPr>
            <a:xfrm>
              <a:off x="282826" y="4832509"/>
              <a:ext cx="136577" cy="47551"/>
            </a:xfrm>
            <a:custGeom>
              <a:avLst/>
              <a:gdLst>
                <a:gd name="csX0" fmla="*/ 47754 w 136577"/>
                <a:gd name="csY0" fmla="*/ 47551 h 47551"/>
                <a:gd name="csX1" fmla="*/ 5150 w 136577"/>
                <a:gd name="csY1" fmla="*/ 17460 h 47551"/>
                <a:gd name="csX2" fmla="*/ 1475 w 136577"/>
                <a:gd name="csY2" fmla="*/ 3557 h 47551"/>
                <a:gd name="csX3" fmla="*/ 1475 w 136577"/>
                <a:gd name="csY3" fmla="*/ 3557 h 47551"/>
                <a:gd name="csX4" fmla="*/ 15776 w 136577"/>
                <a:gd name="csY4" fmla="*/ 2266 h 47551"/>
                <a:gd name="csX5" fmla="*/ 51925 w 136577"/>
                <a:gd name="csY5" fmla="*/ 27590 h 47551"/>
                <a:gd name="csX6" fmla="*/ 63147 w 136577"/>
                <a:gd name="csY6" fmla="*/ 31066 h 47551"/>
                <a:gd name="csX7" fmla="*/ 73475 w 136577"/>
                <a:gd name="csY7" fmla="*/ 31066 h 47551"/>
                <a:gd name="csX8" fmla="*/ 84697 w 136577"/>
                <a:gd name="csY8" fmla="*/ 27590 h 47551"/>
                <a:gd name="csX9" fmla="*/ 120846 w 136577"/>
                <a:gd name="csY9" fmla="*/ 2266 h 47551"/>
                <a:gd name="csX10" fmla="*/ 135147 w 136577"/>
                <a:gd name="csY10" fmla="*/ 3557 h 47551"/>
                <a:gd name="csX11" fmla="*/ 135147 w 136577"/>
                <a:gd name="csY11" fmla="*/ 3557 h 47551"/>
                <a:gd name="csX12" fmla="*/ 131472 w 136577"/>
                <a:gd name="csY12" fmla="*/ 17460 h 47551"/>
                <a:gd name="csX13" fmla="*/ 88670 w 136577"/>
                <a:gd name="csY13" fmla="*/ 47551 h 4755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136577" h="47551">
                  <a:moveTo>
                    <a:pt x="47754" y="47551"/>
                  </a:moveTo>
                  <a:lnTo>
                    <a:pt x="5150" y="17460"/>
                  </a:lnTo>
                  <a:cubicBezTo>
                    <a:pt x="184" y="13984"/>
                    <a:pt x="-1504" y="7728"/>
                    <a:pt x="1475" y="3557"/>
                  </a:cubicBezTo>
                  <a:lnTo>
                    <a:pt x="1475" y="3557"/>
                  </a:lnTo>
                  <a:cubicBezTo>
                    <a:pt x="4355" y="-614"/>
                    <a:pt x="10810" y="-1210"/>
                    <a:pt x="15776" y="2266"/>
                  </a:cubicBezTo>
                  <a:lnTo>
                    <a:pt x="51925" y="27590"/>
                  </a:lnTo>
                  <a:cubicBezTo>
                    <a:pt x="55202" y="29874"/>
                    <a:pt x="59075" y="31066"/>
                    <a:pt x="63147" y="31066"/>
                  </a:cubicBezTo>
                  <a:lnTo>
                    <a:pt x="73475" y="31066"/>
                  </a:lnTo>
                  <a:cubicBezTo>
                    <a:pt x="77447" y="31066"/>
                    <a:pt x="81420" y="29874"/>
                    <a:pt x="84697" y="27590"/>
                  </a:cubicBezTo>
                  <a:lnTo>
                    <a:pt x="120846" y="2266"/>
                  </a:lnTo>
                  <a:cubicBezTo>
                    <a:pt x="125812" y="-1210"/>
                    <a:pt x="132167" y="-614"/>
                    <a:pt x="135147" y="3557"/>
                  </a:cubicBezTo>
                  <a:lnTo>
                    <a:pt x="135147" y="3557"/>
                  </a:lnTo>
                  <a:cubicBezTo>
                    <a:pt x="138027" y="7728"/>
                    <a:pt x="136438" y="13984"/>
                    <a:pt x="131472" y="17460"/>
                  </a:cubicBezTo>
                  <a:lnTo>
                    <a:pt x="88670" y="47551"/>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nvGrpSpPr>
            <p:cNvPr id="21" name="Graphic 28">
              <a:extLst>
                <a:ext uri="{FF2B5EF4-FFF2-40B4-BE49-F238E27FC236}">
                  <a16:creationId xmlns:a16="http://schemas.microsoft.com/office/drawing/2014/main" id="{B39AB304-F627-1BCC-64A0-EE169ECE2968}"/>
                </a:ext>
              </a:extLst>
            </p:cNvPr>
            <p:cNvGrpSpPr/>
            <p:nvPr/>
          </p:nvGrpSpPr>
          <p:grpSpPr>
            <a:xfrm>
              <a:off x="287876" y="4995756"/>
              <a:ext cx="44391" cy="40319"/>
              <a:chOff x="287876" y="4997516"/>
              <a:chExt cx="44391" cy="40319"/>
            </a:xfrm>
            <a:noFill/>
          </p:grpSpPr>
          <p:sp>
            <p:nvSpPr>
              <p:cNvPr id="22" name="Freeform 21">
                <a:extLst>
                  <a:ext uri="{FF2B5EF4-FFF2-40B4-BE49-F238E27FC236}">
                    <a16:creationId xmlns:a16="http://schemas.microsoft.com/office/drawing/2014/main" id="{9E9F8CCC-9512-D029-1FE0-592144609080}"/>
                  </a:ext>
                </a:extLst>
              </p:cNvPr>
              <p:cNvSpPr/>
              <p:nvPr/>
            </p:nvSpPr>
            <p:spPr>
              <a:xfrm>
                <a:off x="320748" y="5021152"/>
                <a:ext cx="11519" cy="16684"/>
              </a:xfrm>
              <a:custGeom>
                <a:avLst/>
                <a:gdLst>
                  <a:gd name="csX0" fmla="*/ 0 w 11519"/>
                  <a:gd name="csY0" fmla="*/ 16684 h 16684"/>
                  <a:gd name="csX1" fmla="*/ 99 w 11519"/>
                  <a:gd name="csY1" fmla="*/ 16585 h 16684"/>
                  <a:gd name="csX2" fmla="*/ 11520 w 11519"/>
                  <a:gd name="csY2" fmla="*/ 0 h 16684"/>
                </a:gdLst>
                <a:ahLst/>
                <a:cxnLst>
                  <a:cxn ang="0">
                    <a:pos x="csX0" y="csY0"/>
                  </a:cxn>
                  <a:cxn ang="0">
                    <a:pos x="csX1" y="csY1"/>
                  </a:cxn>
                  <a:cxn ang="0">
                    <a:pos x="csX2" y="csY2"/>
                  </a:cxn>
                </a:cxnLst>
                <a:rect l="l" t="t" r="r" b="b"/>
                <a:pathLst>
                  <a:path w="11519" h="16684">
                    <a:moveTo>
                      <a:pt x="0" y="16684"/>
                    </a:moveTo>
                    <a:lnTo>
                      <a:pt x="99" y="16585"/>
                    </a:lnTo>
                    <a:lnTo>
                      <a:pt x="11520" y="0"/>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23" name="Freeform 22">
                <a:extLst>
                  <a:ext uri="{FF2B5EF4-FFF2-40B4-BE49-F238E27FC236}">
                    <a16:creationId xmlns:a16="http://schemas.microsoft.com/office/drawing/2014/main" id="{A279CA39-BDD0-2BAD-F8AE-4B30B972FEF6}"/>
                  </a:ext>
                </a:extLst>
              </p:cNvPr>
              <p:cNvSpPr/>
              <p:nvPr/>
            </p:nvSpPr>
            <p:spPr>
              <a:xfrm>
                <a:off x="287876" y="4997516"/>
                <a:ext cx="12513" cy="16386"/>
              </a:xfrm>
              <a:custGeom>
                <a:avLst/>
                <a:gdLst>
                  <a:gd name="csX0" fmla="*/ 12513 w 12513"/>
                  <a:gd name="csY0" fmla="*/ 0 h 16386"/>
                  <a:gd name="csX1" fmla="*/ 0 w 12513"/>
                  <a:gd name="csY1" fmla="*/ 16287 h 16386"/>
                  <a:gd name="csX2" fmla="*/ 0 w 12513"/>
                  <a:gd name="csY2" fmla="*/ 16386 h 16386"/>
                </a:gdLst>
                <a:ahLst/>
                <a:cxnLst>
                  <a:cxn ang="0">
                    <a:pos x="csX0" y="csY0"/>
                  </a:cxn>
                  <a:cxn ang="0">
                    <a:pos x="csX1" y="csY1"/>
                  </a:cxn>
                  <a:cxn ang="0">
                    <a:pos x="csX2" y="csY2"/>
                  </a:cxn>
                </a:cxnLst>
                <a:rect l="l" t="t" r="r" b="b"/>
                <a:pathLst>
                  <a:path w="12513" h="16386">
                    <a:moveTo>
                      <a:pt x="12513" y="0"/>
                    </a:moveTo>
                    <a:lnTo>
                      <a:pt x="0" y="16287"/>
                    </a:lnTo>
                    <a:lnTo>
                      <a:pt x="0" y="16386"/>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sp>
          <p:nvSpPr>
            <p:cNvPr id="25" name="Oval 24">
              <a:extLst>
                <a:ext uri="{FF2B5EF4-FFF2-40B4-BE49-F238E27FC236}">
                  <a16:creationId xmlns:a16="http://schemas.microsoft.com/office/drawing/2014/main" id="{1C154EE8-3F86-39B1-CB1F-C53E8310BCC9}"/>
                </a:ext>
              </a:extLst>
            </p:cNvPr>
            <p:cNvSpPr/>
            <p:nvPr/>
          </p:nvSpPr>
          <p:spPr>
            <a:xfrm>
              <a:off x="260467" y="5042830"/>
              <a:ext cx="34957" cy="34957"/>
            </a:xfrm>
            <a:prstGeom prst="ellipse">
              <a:avLst/>
            </a:pr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26" name="Freeform 25">
              <a:extLst>
                <a:ext uri="{FF2B5EF4-FFF2-40B4-BE49-F238E27FC236}">
                  <a16:creationId xmlns:a16="http://schemas.microsoft.com/office/drawing/2014/main" id="{823D5FF0-3A53-54AC-AB4F-7CEE4E4D3D6E}"/>
                </a:ext>
              </a:extLst>
            </p:cNvPr>
            <p:cNvSpPr/>
            <p:nvPr/>
          </p:nvSpPr>
          <p:spPr>
            <a:xfrm>
              <a:off x="224316" y="5011346"/>
              <a:ext cx="113930" cy="87937"/>
            </a:xfrm>
            <a:custGeom>
              <a:avLst/>
              <a:gdLst>
                <a:gd name="csX0" fmla="*/ 96432 w 113930"/>
                <a:gd name="csY0" fmla="*/ 24730 h 87937"/>
                <a:gd name="csX1" fmla="*/ 113215 w 113930"/>
                <a:gd name="csY1" fmla="*/ 74087 h 87937"/>
                <a:gd name="csX2" fmla="*/ 108051 w 113930"/>
                <a:gd name="csY2" fmla="*/ 87494 h 87937"/>
                <a:gd name="csX3" fmla="*/ 108051 w 113930"/>
                <a:gd name="csY3" fmla="*/ 87494 h 87937"/>
                <a:gd name="csX4" fmla="*/ 95737 w 113930"/>
                <a:gd name="csY4" fmla="*/ 80145 h 87937"/>
                <a:gd name="csX5" fmla="*/ 81337 w 113930"/>
                <a:gd name="csY5" fmla="*/ 38435 h 87937"/>
                <a:gd name="csX6" fmla="*/ 74385 w 113930"/>
                <a:gd name="csY6" fmla="*/ 29000 h 87937"/>
                <a:gd name="csX7" fmla="*/ 70214 w 113930"/>
                <a:gd name="csY7" fmla="*/ 26021 h 87937"/>
                <a:gd name="csX8" fmla="*/ 70214 w 113930"/>
                <a:gd name="csY8" fmla="*/ 26021 h 87937"/>
                <a:gd name="csX9" fmla="*/ 66043 w 113930"/>
                <a:gd name="csY9" fmla="*/ 22942 h 87937"/>
                <a:gd name="csX10" fmla="*/ 54920 w 113930"/>
                <a:gd name="csY10" fmla="*/ 19268 h 87937"/>
                <a:gd name="csX11" fmla="*/ 10826 w 113930"/>
                <a:gd name="csY11" fmla="*/ 18474 h 87937"/>
                <a:gd name="csX12" fmla="*/ 1 w 113930"/>
                <a:gd name="csY12" fmla="*/ 9039 h 87937"/>
                <a:gd name="csX13" fmla="*/ 1 w 113930"/>
                <a:gd name="csY13" fmla="*/ 9039 h 87937"/>
                <a:gd name="csX14" fmla="*/ 11124 w 113930"/>
                <a:gd name="csY14" fmla="*/ 2 h 87937"/>
                <a:gd name="csX15" fmla="*/ 63461 w 113930"/>
                <a:gd name="csY15" fmla="*/ 896 h 8793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113930" h="87937">
                  <a:moveTo>
                    <a:pt x="96432" y="24730"/>
                  </a:moveTo>
                  <a:lnTo>
                    <a:pt x="113215" y="74087"/>
                  </a:lnTo>
                  <a:cubicBezTo>
                    <a:pt x="115201" y="79847"/>
                    <a:pt x="112917" y="85806"/>
                    <a:pt x="108051" y="87494"/>
                  </a:cubicBezTo>
                  <a:lnTo>
                    <a:pt x="108051" y="87494"/>
                  </a:lnTo>
                  <a:cubicBezTo>
                    <a:pt x="103185" y="89182"/>
                    <a:pt x="97723" y="85905"/>
                    <a:pt x="95737" y="80145"/>
                  </a:cubicBezTo>
                  <a:lnTo>
                    <a:pt x="81337" y="38435"/>
                  </a:lnTo>
                  <a:cubicBezTo>
                    <a:pt x="80046" y="34661"/>
                    <a:pt x="77563" y="31384"/>
                    <a:pt x="74385" y="29000"/>
                  </a:cubicBezTo>
                  <a:lnTo>
                    <a:pt x="70214" y="26021"/>
                  </a:lnTo>
                  <a:lnTo>
                    <a:pt x="70214" y="26021"/>
                  </a:lnTo>
                  <a:cubicBezTo>
                    <a:pt x="70214" y="26021"/>
                    <a:pt x="66043" y="22942"/>
                    <a:pt x="66043" y="22942"/>
                  </a:cubicBezTo>
                  <a:cubicBezTo>
                    <a:pt x="62766" y="20559"/>
                    <a:pt x="58893" y="19268"/>
                    <a:pt x="54920" y="19268"/>
                  </a:cubicBezTo>
                  <a:lnTo>
                    <a:pt x="10826" y="18474"/>
                  </a:lnTo>
                  <a:cubicBezTo>
                    <a:pt x="4768" y="18374"/>
                    <a:pt x="-98" y="14104"/>
                    <a:pt x="1" y="9039"/>
                  </a:cubicBezTo>
                  <a:lnTo>
                    <a:pt x="1" y="9039"/>
                  </a:lnTo>
                  <a:cubicBezTo>
                    <a:pt x="1" y="3974"/>
                    <a:pt x="5066" y="-98"/>
                    <a:pt x="11124" y="2"/>
                  </a:cubicBezTo>
                  <a:lnTo>
                    <a:pt x="63461" y="896"/>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nvGrpSpPr>
            <p:cNvPr id="30" name="Graphic 28">
              <a:extLst>
                <a:ext uri="{FF2B5EF4-FFF2-40B4-BE49-F238E27FC236}">
                  <a16:creationId xmlns:a16="http://schemas.microsoft.com/office/drawing/2014/main" id="{D675D720-EAB5-455A-0972-8447AE136587}"/>
                </a:ext>
              </a:extLst>
            </p:cNvPr>
            <p:cNvGrpSpPr/>
            <p:nvPr/>
          </p:nvGrpSpPr>
          <p:grpSpPr>
            <a:xfrm>
              <a:off x="417973" y="4915613"/>
              <a:ext cx="14995" cy="41114"/>
              <a:chOff x="417973" y="4917373"/>
              <a:chExt cx="14995" cy="41114"/>
            </a:xfrm>
            <a:noFill/>
          </p:grpSpPr>
          <p:sp>
            <p:nvSpPr>
              <p:cNvPr id="31" name="Freeform 30">
                <a:extLst>
                  <a:ext uri="{FF2B5EF4-FFF2-40B4-BE49-F238E27FC236}">
                    <a16:creationId xmlns:a16="http://schemas.microsoft.com/office/drawing/2014/main" id="{CF50B554-5C6C-B233-6EA2-276A77FD2290}"/>
                  </a:ext>
                </a:extLst>
              </p:cNvPr>
              <p:cNvSpPr/>
              <p:nvPr/>
            </p:nvSpPr>
            <p:spPr>
              <a:xfrm>
                <a:off x="417973" y="4917373"/>
                <a:ext cx="2383" cy="794"/>
              </a:xfrm>
              <a:custGeom>
                <a:avLst/>
                <a:gdLst>
                  <a:gd name="csX0" fmla="*/ 2383 w 2383"/>
                  <a:gd name="csY0" fmla="*/ 0 h 794"/>
                  <a:gd name="csX1" fmla="*/ 2383 w 2383"/>
                  <a:gd name="csY1" fmla="*/ 0 h 794"/>
                  <a:gd name="csX2" fmla="*/ 0 w 2383"/>
                  <a:gd name="csY2" fmla="*/ 794 h 794"/>
                </a:gdLst>
                <a:ahLst/>
                <a:cxnLst>
                  <a:cxn ang="0">
                    <a:pos x="csX0" y="csY0"/>
                  </a:cxn>
                  <a:cxn ang="0">
                    <a:pos x="csX1" y="csY1"/>
                  </a:cxn>
                  <a:cxn ang="0">
                    <a:pos x="csX2" y="csY2"/>
                  </a:cxn>
                </a:cxnLst>
                <a:rect l="l" t="t" r="r" b="b"/>
                <a:pathLst>
                  <a:path w="2383" h="794">
                    <a:moveTo>
                      <a:pt x="2383" y="0"/>
                    </a:moveTo>
                    <a:lnTo>
                      <a:pt x="2383" y="0"/>
                    </a:lnTo>
                    <a:lnTo>
                      <a:pt x="0" y="794"/>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32" name="Freeform 31">
                <a:extLst>
                  <a:ext uri="{FF2B5EF4-FFF2-40B4-BE49-F238E27FC236}">
                    <a16:creationId xmlns:a16="http://schemas.microsoft.com/office/drawing/2014/main" id="{8FF29C0F-5445-DC2B-96FE-C0D599CE3FC1}"/>
                  </a:ext>
                </a:extLst>
              </p:cNvPr>
              <p:cNvSpPr/>
              <p:nvPr/>
            </p:nvSpPr>
            <p:spPr>
              <a:xfrm>
                <a:off x="424825" y="4956005"/>
                <a:ext cx="8143" cy="2482"/>
              </a:xfrm>
              <a:custGeom>
                <a:avLst/>
                <a:gdLst>
                  <a:gd name="csX0" fmla="*/ 0 w 8143"/>
                  <a:gd name="csY0" fmla="*/ 2483 h 2482"/>
                  <a:gd name="csX1" fmla="*/ 8143 w 8143"/>
                  <a:gd name="csY1" fmla="*/ 0 h 2482"/>
                  <a:gd name="csX2" fmla="*/ 8143 w 8143"/>
                  <a:gd name="csY2" fmla="*/ 0 h 2482"/>
                </a:gdLst>
                <a:ahLst/>
                <a:cxnLst>
                  <a:cxn ang="0">
                    <a:pos x="csX0" y="csY0"/>
                  </a:cxn>
                  <a:cxn ang="0">
                    <a:pos x="csX1" y="csY1"/>
                  </a:cxn>
                  <a:cxn ang="0">
                    <a:pos x="csX2" y="csY2"/>
                  </a:cxn>
                </a:cxnLst>
                <a:rect l="l" t="t" r="r" b="b"/>
                <a:pathLst>
                  <a:path w="8143" h="2482">
                    <a:moveTo>
                      <a:pt x="0" y="2483"/>
                    </a:moveTo>
                    <a:lnTo>
                      <a:pt x="8143" y="0"/>
                    </a:lnTo>
                    <a:lnTo>
                      <a:pt x="8143" y="0"/>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sp>
          <p:nvSpPr>
            <p:cNvPr id="46" name="Oval 45">
              <a:extLst>
                <a:ext uri="{FF2B5EF4-FFF2-40B4-BE49-F238E27FC236}">
                  <a16:creationId xmlns:a16="http://schemas.microsoft.com/office/drawing/2014/main" id="{79AA4425-CDE9-F599-570F-F5E50ED97456}"/>
                </a:ext>
              </a:extLst>
            </p:cNvPr>
            <p:cNvSpPr/>
            <p:nvPr/>
          </p:nvSpPr>
          <p:spPr>
            <a:xfrm>
              <a:off x="451838" y="4903596"/>
              <a:ext cx="34957" cy="34957"/>
            </a:xfrm>
            <a:prstGeom prst="ellipse">
              <a:avLst/>
            </a:pr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47" name="Freeform 46">
              <a:extLst>
                <a:ext uri="{FF2B5EF4-FFF2-40B4-BE49-F238E27FC236}">
                  <a16:creationId xmlns:a16="http://schemas.microsoft.com/office/drawing/2014/main" id="{068134DE-0FD2-75E3-2C6F-0D1BFF44FF6C}"/>
                </a:ext>
              </a:extLst>
            </p:cNvPr>
            <p:cNvSpPr/>
            <p:nvPr/>
          </p:nvSpPr>
          <p:spPr>
            <a:xfrm>
              <a:off x="420356" y="4857476"/>
              <a:ext cx="70356" cy="130675"/>
            </a:xfrm>
            <a:custGeom>
              <a:avLst/>
              <a:gdLst>
                <a:gd name="csX0" fmla="*/ 0 w 70356"/>
                <a:gd name="csY0" fmla="*/ 58038 h 130675"/>
                <a:gd name="csX1" fmla="*/ 15393 w 70356"/>
                <a:gd name="csY1" fmla="*/ 8184 h 130675"/>
                <a:gd name="csX2" fmla="*/ 27410 w 70356"/>
                <a:gd name="csY2" fmla="*/ 338 h 130675"/>
                <a:gd name="csX3" fmla="*/ 27410 w 70356"/>
                <a:gd name="csY3" fmla="*/ 338 h 130675"/>
                <a:gd name="csX4" fmla="*/ 33070 w 70356"/>
                <a:gd name="csY4" fmla="*/ 13547 h 130675"/>
                <a:gd name="csX5" fmla="*/ 20160 w 70356"/>
                <a:gd name="csY5" fmla="*/ 55754 h 130675"/>
                <a:gd name="csX6" fmla="*/ 20259 w 70356"/>
                <a:gd name="csY6" fmla="*/ 67472 h 130675"/>
                <a:gd name="csX7" fmla="*/ 21848 w 70356"/>
                <a:gd name="csY7" fmla="*/ 72338 h 130675"/>
                <a:gd name="csX8" fmla="*/ 21848 w 70356"/>
                <a:gd name="csY8" fmla="*/ 72338 h 130675"/>
                <a:gd name="csX9" fmla="*/ 23437 w 70356"/>
                <a:gd name="csY9" fmla="*/ 77304 h 130675"/>
                <a:gd name="csX10" fmla="*/ 30290 w 70356"/>
                <a:gd name="csY10" fmla="*/ 86838 h 130675"/>
                <a:gd name="csX11" fmla="*/ 65545 w 70356"/>
                <a:gd name="csY11" fmla="*/ 113354 h 130675"/>
                <a:gd name="csX12" fmla="*/ 68723 w 70356"/>
                <a:gd name="csY12" fmla="*/ 127356 h 130675"/>
                <a:gd name="csX13" fmla="*/ 68723 w 70356"/>
                <a:gd name="csY13" fmla="*/ 127356 h 130675"/>
                <a:gd name="csX14" fmla="*/ 54422 w 70356"/>
                <a:gd name="csY14" fmla="*/ 128151 h 130675"/>
                <a:gd name="csX15" fmla="*/ 12612 w 70356"/>
                <a:gd name="csY15" fmla="*/ 96669 h 13067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70356" h="130675">
                  <a:moveTo>
                    <a:pt x="0" y="58038"/>
                  </a:moveTo>
                  <a:lnTo>
                    <a:pt x="15393" y="8184"/>
                  </a:lnTo>
                  <a:cubicBezTo>
                    <a:pt x="17181" y="2424"/>
                    <a:pt x="22543" y="-1151"/>
                    <a:pt x="27410" y="338"/>
                  </a:cubicBezTo>
                  <a:lnTo>
                    <a:pt x="27410" y="338"/>
                  </a:lnTo>
                  <a:cubicBezTo>
                    <a:pt x="32276" y="1828"/>
                    <a:pt x="34858" y="7787"/>
                    <a:pt x="33070" y="13547"/>
                  </a:cubicBezTo>
                  <a:lnTo>
                    <a:pt x="20160" y="55754"/>
                  </a:lnTo>
                  <a:cubicBezTo>
                    <a:pt x="18968" y="59627"/>
                    <a:pt x="19068" y="63698"/>
                    <a:pt x="20259" y="67472"/>
                  </a:cubicBezTo>
                  <a:lnTo>
                    <a:pt x="21848" y="72338"/>
                  </a:lnTo>
                  <a:lnTo>
                    <a:pt x="21848" y="72338"/>
                  </a:lnTo>
                  <a:cubicBezTo>
                    <a:pt x="21848" y="72338"/>
                    <a:pt x="23437" y="77304"/>
                    <a:pt x="23437" y="77304"/>
                  </a:cubicBezTo>
                  <a:cubicBezTo>
                    <a:pt x="24629" y="81078"/>
                    <a:pt x="27012" y="84454"/>
                    <a:pt x="30290" y="86838"/>
                  </a:cubicBezTo>
                  <a:lnTo>
                    <a:pt x="65545" y="113354"/>
                  </a:lnTo>
                  <a:cubicBezTo>
                    <a:pt x="70411" y="117028"/>
                    <a:pt x="71801" y="123285"/>
                    <a:pt x="68723" y="127356"/>
                  </a:cubicBezTo>
                  <a:lnTo>
                    <a:pt x="68723" y="127356"/>
                  </a:lnTo>
                  <a:cubicBezTo>
                    <a:pt x="65644" y="131428"/>
                    <a:pt x="59189" y="131825"/>
                    <a:pt x="54422" y="128151"/>
                  </a:cubicBezTo>
                  <a:lnTo>
                    <a:pt x="12612" y="96669"/>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nvGrpSpPr>
            <p:cNvPr id="48" name="Graphic 28">
              <a:extLst>
                <a:ext uri="{FF2B5EF4-FFF2-40B4-BE49-F238E27FC236}">
                  <a16:creationId xmlns:a16="http://schemas.microsoft.com/office/drawing/2014/main" id="{9825C528-D740-7C26-3086-CBAE0338E84C}"/>
                </a:ext>
              </a:extLst>
            </p:cNvPr>
            <p:cNvGrpSpPr/>
            <p:nvPr/>
          </p:nvGrpSpPr>
          <p:grpSpPr>
            <a:xfrm>
              <a:off x="269007" y="4915613"/>
              <a:ext cx="14995" cy="41114"/>
              <a:chOff x="269007" y="4917373"/>
              <a:chExt cx="14995" cy="41114"/>
            </a:xfrm>
            <a:noFill/>
          </p:grpSpPr>
          <p:sp>
            <p:nvSpPr>
              <p:cNvPr id="49" name="Freeform 48">
                <a:extLst>
                  <a:ext uri="{FF2B5EF4-FFF2-40B4-BE49-F238E27FC236}">
                    <a16:creationId xmlns:a16="http://schemas.microsoft.com/office/drawing/2014/main" id="{0F62B2D5-164B-49A8-6B99-D1F528049E27}"/>
                  </a:ext>
                </a:extLst>
              </p:cNvPr>
              <p:cNvSpPr/>
              <p:nvPr/>
            </p:nvSpPr>
            <p:spPr>
              <a:xfrm>
                <a:off x="281620" y="4917373"/>
                <a:ext cx="2383" cy="794"/>
              </a:xfrm>
              <a:custGeom>
                <a:avLst/>
                <a:gdLst>
                  <a:gd name="csX0" fmla="*/ 0 w 2383"/>
                  <a:gd name="csY0" fmla="*/ 0 h 794"/>
                  <a:gd name="csX1" fmla="*/ 0 w 2383"/>
                  <a:gd name="csY1" fmla="*/ 0 h 794"/>
                  <a:gd name="csX2" fmla="*/ 2383 w 2383"/>
                  <a:gd name="csY2" fmla="*/ 794 h 794"/>
                </a:gdLst>
                <a:ahLst/>
                <a:cxnLst>
                  <a:cxn ang="0">
                    <a:pos x="csX0" y="csY0"/>
                  </a:cxn>
                  <a:cxn ang="0">
                    <a:pos x="csX1" y="csY1"/>
                  </a:cxn>
                  <a:cxn ang="0">
                    <a:pos x="csX2" y="csY2"/>
                  </a:cxn>
                </a:cxnLst>
                <a:rect l="l" t="t" r="r" b="b"/>
                <a:pathLst>
                  <a:path w="2383" h="794">
                    <a:moveTo>
                      <a:pt x="0" y="0"/>
                    </a:moveTo>
                    <a:lnTo>
                      <a:pt x="0" y="0"/>
                    </a:lnTo>
                    <a:lnTo>
                      <a:pt x="2383" y="794"/>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50" name="Freeform 49">
                <a:extLst>
                  <a:ext uri="{FF2B5EF4-FFF2-40B4-BE49-F238E27FC236}">
                    <a16:creationId xmlns:a16="http://schemas.microsoft.com/office/drawing/2014/main" id="{F17F3A78-CCA8-E375-4164-8470ED08ACA2}"/>
                  </a:ext>
                </a:extLst>
              </p:cNvPr>
              <p:cNvSpPr/>
              <p:nvPr/>
            </p:nvSpPr>
            <p:spPr>
              <a:xfrm>
                <a:off x="269007" y="4956005"/>
                <a:ext cx="8242" cy="2482"/>
              </a:xfrm>
              <a:custGeom>
                <a:avLst/>
                <a:gdLst>
                  <a:gd name="csX0" fmla="*/ 8243 w 8242"/>
                  <a:gd name="csY0" fmla="*/ 2483 h 2482"/>
                  <a:gd name="csX1" fmla="*/ 99 w 8242"/>
                  <a:gd name="csY1" fmla="*/ 0 h 2482"/>
                  <a:gd name="csX2" fmla="*/ 0 w 8242"/>
                  <a:gd name="csY2" fmla="*/ 0 h 2482"/>
                </a:gdLst>
                <a:ahLst/>
                <a:cxnLst>
                  <a:cxn ang="0">
                    <a:pos x="csX0" y="csY0"/>
                  </a:cxn>
                  <a:cxn ang="0">
                    <a:pos x="csX1" y="csY1"/>
                  </a:cxn>
                  <a:cxn ang="0">
                    <a:pos x="csX2" y="csY2"/>
                  </a:cxn>
                </a:cxnLst>
                <a:rect l="l" t="t" r="r" b="b"/>
                <a:pathLst>
                  <a:path w="8242" h="2482">
                    <a:moveTo>
                      <a:pt x="8243" y="2483"/>
                    </a:moveTo>
                    <a:lnTo>
                      <a:pt x="99" y="0"/>
                    </a:lnTo>
                    <a:lnTo>
                      <a:pt x="0" y="0"/>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sp>
          <p:nvSpPr>
            <p:cNvPr id="51" name="Oval 50">
              <a:extLst>
                <a:ext uri="{FF2B5EF4-FFF2-40B4-BE49-F238E27FC236}">
                  <a16:creationId xmlns:a16="http://schemas.microsoft.com/office/drawing/2014/main" id="{B427CF2F-06BE-D7F0-242D-14A40BD52D78}"/>
                </a:ext>
              </a:extLst>
            </p:cNvPr>
            <p:cNvSpPr/>
            <p:nvPr/>
          </p:nvSpPr>
          <p:spPr>
            <a:xfrm>
              <a:off x="215280" y="4903596"/>
              <a:ext cx="34957" cy="34957"/>
            </a:xfrm>
            <a:prstGeom prst="ellipse">
              <a:avLst/>
            </a:pr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52" name="Freeform 51">
              <a:extLst>
                <a:ext uri="{FF2B5EF4-FFF2-40B4-BE49-F238E27FC236}">
                  <a16:creationId xmlns:a16="http://schemas.microsoft.com/office/drawing/2014/main" id="{07FC0846-B337-95AF-A5E3-96504C1A82A4}"/>
                </a:ext>
              </a:extLst>
            </p:cNvPr>
            <p:cNvSpPr/>
            <p:nvPr/>
          </p:nvSpPr>
          <p:spPr>
            <a:xfrm>
              <a:off x="211263" y="4857476"/>
              <a:ext cx="70356" cy="130675"/>
            </a:xfrm>
            <a:custGeom>
              <a:avLst/>
              <a:gdLst>
                <a:gd name="csX0" fmla="*/ 70356 w 70356"/>
                <a:gd name="csY0" fmla="*/ 58038 h 130675"/>
                <a:gd name="csX1" fmla="*/ 54963 w 70356"/>
                <a:gd name="csY1" fmla="*/ 8184 h 130675"/>
                <a:gd name="csX2" fmla="*/ 42947 w 70356"/>
                <a:gd name="csY2" fmla="*/ 338 h 130675"/>
                <a:gd name="csX3" fmla="*/ 42947 w 70356"/>
                <a:gd name="csY3" fmla="*/ 338 h 130675"/>
                <a:gd name="csX4" fmla="*/ 37286 w 70356"/>
                <a:gd name="csY4" fmla="*/ 13547 h 130675"/>
                <a:gd name="csX5" fmla="*/ 50196 w 70356"/>
                <a:gd name="csY5" fmla="*/ 55754 h 130675"/>
                <a:gd name="csX6" fmla="*/ 50097 w 70356"/>
                <a:gd name="csY6" fmla="*/ 67472 h 130675"/>
                <a:gd name="csX7" fmla="*/ 48508 w 70356"/>
                <a:gd name="csY7" fmla="*/ 72338 h 130675"/>
                <a:gd name="csX8" fmla="*/ 48508 w 70356"/>
                <a:gd name="csY8" fmla="*/ 72338 h 130675"/>
                <a:gd name="csX9" fmla="*/ 46919 w 70356"/>
                <a:gd name="csY9" fmla="*/ 77304 h 130675"/>
                <a:gd name="csX10" fmla="*/ 40067 w 70356"/>
                <a:gd name="csY10" fmla="*/ 86838 h 130675"/>
                <a:gd name="csX11" fmla="*/ 4812 w 70356"/>
                <a:gd name="csY11" fmla="*/ 113354 h 130675"/>
                <a:gd name="csX12" fmla="*/ 1634 w 70356"/>
                <a:gd name="csY12" fmla="*/ 127356 h 130675"/>
                <a:gd name="csX13" fmla="*/ 1634 w 70356"/>
                <a:gd name="csY13" fmla="*/ 127356 h 130675"/>
                <a:gd name="csX14" fmla="*/ 15934 w 70356"/>
                <a:gd name="csY14" fmla="*/ 128151 h 130675"/>
                <a:gd name="csX15" fmla="*/ 57744 w 70356"/>
                <a:gd name="csY15" fmla="*/ 96669 h 13067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70356" h="130675">
                  <a:moveTo>
                    <a:pt x="70356" y="58038"/>
                  </a:moveTo>
                  <a:lnTo>
                    <a:pt x="54963" y="8184"/>
                  </a:lnTo>
                  <a:cubicBezTo>
                    <a:pt x="53176" y="2424"/>
                    <a:pt x="47813" y="-1151"/>
                    <a:pt x="42947" y="338"/>
                  </a:cubicBezTo>
                  <a:lnTo>
                    <a:pt x="42947" y="338"/>
                  </a:lnTo>
                  <a:cubicBezTo>
                    <a:pt x="38081" y="1828"/>
                    <a:pt x="35499" y="7787"/>
                    <a:pt x="37286" y="13547"/>
                  </a:cubicBezTo>
                  <a:lnTo>
                    <a:pt x="50196" y="55754"/>
                  </a:lnTo>
                  <a:cubicBezTo>
                    <a:pt x="51388" y="59627"/>
                    <a:pt x="51289" y="63698"/>
                    <a:pt x="50097" y="67472"/>
                  </a:cubicBezTo>
                  <a:lnTo>
                    <a:pt x="48508" y="72338"/>
                  </a:lnTo>
                  <a:lnTo>
                    <a:pt x="48508" y="72338"/>
                  </a:lnTo>
                  <a:cubicBezTo>
                    <a:pt x="48508" y="72338"/>
                    <a:pt x="46919" y="77304"/>
                    <a:pt x="46919" y="77304"/>
                  </a:cubicBezTo>
                  <a:cubicBezTo>
                    <a:pt x="45728" y="81078"/>
                    <a:pt x="43344" y="84454"/>
                    <a:pt x="40067" y="86838"/>
                  </a:cubicBezTo>
                  <a:lnTo>
                    <a:pt x="4812" y="113354"/>
                  </a:lnTo>
                  <a:cubicBezTo>
                    <a:pt x="-55" y="117028"/>
                    <a:pt x="-1445" y="123285"/>
                    <a:pt x="1634" y="127356"/>
                  </a:cubicBezTo>
                  <a:lnTo>
                    <a:pt x="1634" y="127356"/>
                  </a:lnTo>
                  <a:cubicBezTo>
                    <a:pt x="4712" y="131428"/>
                    <a:pt x="11168" y="131825"/>
                    <a:pt x="15934" y="128151"/>
                  </a:cubicBezTo>
                  <a:lnTo>
                    <a:pt x="57744" y="96669"/>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nvGrpSpPr>
            <p:cNvPr id="54" name="Graphic 28">
              <a:extLst>
                <a:ext uri="{FF2B5EF4-FFF2-40B4-BE49-F238E27FC236}">
                  <a16:creationId xmlns:a16="http://schemas.microsoft.com/office/drawing/2014/main" id="{FE57005E-0CA0-2FBA-B123-87790B792725}"/>
                </a:ext>
              </a:extLst>
            </p:cNvPr>
            <p:cNvGrpSpPr/>
            <p:nvPr/>
          </p:nvGrpSpPr>
          <p:grpSpPr>
            <a:xfrm>
              <a:off x="369708" y="4995756"/>
              <a:ext cx="44491" cy="40319"/>
              <a:chOff x="369708" y="4997516"/>
              <a:chExt cx="44491" cy="40319"/>
            </a:xfrm>
            <a:noFill/>
          </p:grpSpPr>
          <p:sp>
            <p:nvSpPr>
              <p:cNvPr id="55" name="Freeform 54">
                <a:extLst>
                  <a:ext uri="{FF2B5EF4-FFF2-40B4-BE49-F238E27FC236}">
                    <a16:creationId xmlns:a16="http://schemas.microsoft.com/office/drawing/2014/main" id="{6EAE9E82-07A3-ECD2-558D-C601FC516FE7}"/>
                  </a:ext>
                </a:extLst>
              </p:cNvPr>
              <p:cNvSpPr/>
              <p:nvPr/>
            </p:nvSpPr>
            <p:spPr>
              <a:xfrm>
                <a:off x="369708" y="5021152"/>
                <a:ext cx="11519" cy="16684"/>
              </a:xfrm>
              <a:custGeom>
                <a:avLst/>
                <a:gdLst>
                  <a:gd name="csX0" fmla="*/ 11520 w 11519"/>
                  <a:gd name="csY0" fmla="*/ 16684 h 16684"/>
                  <a:gd name="csX1" fmla="*/ 11520 w 11519"/>
                  <a:gd name="csY1" fmla="*/ 16585 h 16684"/>
                  <a:gd name="csX2" fmla="*/ 0 w 11519"/>
                  <a:gd name="csY2" fmla="*/ 0 h 16684"/>
                </a:gdLst>
                <a:ahLst/>
                <a:cxnLst>
                  <a:cxn ang="0">
                    <a:pos x="csX0" y="csY0"/>
                  </a:cxn>
                  <a:cxn ang="0">
                    <a:pos x="csX1" y="csY1"/>
                  </a:cxn>
                  <a:cxn ang="0">
                    <a:pos x="csX2" y="csY2"/>
                  </a:cxn>
                </a:cxnLst>
                <a:rect l="l" t="t" r="r" b="b"/>
                <a:pathLst>
                  <a:path w="11519" h="16684">
                    <a:moveTo>
                      <a:pt x="11520" y="16684"/>
                    </a:moveTo>
                    <a:lnTo>
                      <a:pt x="11520" y="16585"/>
                    </a:lnTo>
                    <a:lnTo>
                      <a:pt x="0" y="0"/>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56" name="Freeform 55">
                <a:extLst>
                  <a:ext uri="{FF2B5EF4-FFF2-40B4-BE49-F238E27FC236}">
                    <a16:creationId xmlns:a16="http://schemas.microsoft.com/office/drawing/2014/main" id="{35A30378-70AE-D107-32B9-0B59DEA9CFB9}"/>
                  </a:ext>
                </a:extLst>
              </p:cNvPr>
              <p:cNvSpPr/>
              <p:nvPr/>
            </p:nvSpPr>
            <p:spPr>
              <a:xfrm>
                <a:off x="401686" y="4997516"/>
                <a:ext cx="12513" cy="16386"/>
              </a:xfrm>
              <a:custGeom>
                <a:avLst/>
                <a:gdLst>
                  <a:gd name="csX0" fmla="*/ 0 w 12513"/>
                  <a:gd name="csY0" fmla="*/ 0 h 16386"/>
                  <a:gd name="csX1" fmla="*/ 12414 w 12513"/>
                  <a:gd name="csY1" fmla="*/ 16287 h 16386"/>
                  <a:gd name="csX2" fmla="*/ 12513 w 12513"/>
                  <a:gd name="csY2" fmla="*/ 16386 h 16386"/>
                </a:gdLst>
                <a:ahLst/>
                <a:cxnLst>
                  <a:cxn ang="0">
                    <a:pos x="csX0" y="csY0"/>
                  </a:cxn>
                  <a:cxn ang="0">
                    <a:pos x="csX1" y="csY1"/>
                  </a:cxn>
                  <a:cxn ang="0">
                    <a:pos x="csX2" y="csY2"/>
                  </a:cxn>
                </a:cxnLst>
                <a:rect l="l" t="t" r="r" b="b"/>
                <a:pathLst>
                  <a:path w="12513" h="16386">
                    <a:moveTo>
                      <a:pt x="0" y="0"/>
                    </a:moveTo>
                    <a:lnTo>
                      <a:pt x="12414" y="16287"/>
                    </a:lnTo>
                    <a:lnTo>
                      <a:pt x="12513" y="16386"/>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sp>
          <p:nvSpPr>
            <p:cNvPr id="57" name="Oval 56">
              <a:extLst>
                <a:ext uri="{FF2B5EF4-FFF2-40B4-BE49-F238E27FC236}">
                  <a16:creationId xmlns:a16="http://schemas.microsoft.com/office/drawing/2014/main" id="{F0C88BFC-91E7-EC24-11A1-C7A5581E0791}"/>
                </a:ext>
              </a:extLst>
            </p:cNvPr>
            <p:cNvSpPr/>
            <p:nvPr/>
          </p:nvSpPr>
          <p:spPr>
            <a:xfrm>
              <a:off x="406552" y="5042830"/>
              <a:ext cx="34957" cy="34957"/>
            </a:xfrm>
            <a:prstGeom prst="ellipse">
              <a:avLst/>
            </a:pr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58" name="Freeform 57">
              <a:extLst>
                <a:ext uri="{FF2B5EF4-FFF2-40B4-BE49-F238E27FC236}">
                  <a16:creationId xmlns:a16="http://schemas.microsoft.com/office/drawing/2014/main" id="{5EA67CBE-0C4D-D6E0-E72C-E8E056CB4CE4}"/>
                </a:ext>
              </a:extLst>
            </p:cNvPr>
            <p:cNvSpPr/>
            <p:nvPr/>
          </p:nvSpPr>
          <p:spPr>
            <a:xfrm>
              <a:off x="363729" y="5011346"/>
              <a:ext cx="113930" cy="87937"/>
            </a:xfrm>
            <a:custGeom>
              <a:avLst/>
              <a:gdLst>
                <a:gd name="csX0" fmla="*/ 17499 w 113930"/>
                <a:gd name="csY0" fmla="*/ 24730 h 87937"/>
                <a:gd name="csX1" fmla="*/ 716 w 113930"/>
                <a:gd name="csY1" fmla="*/ 74087 h 87937"/>
                <a:gd name="csX2" fmla="*/ 5880 w 113930"/>
                <a:gd name="csY2" fmla="*/ 87494 h 87937"/>
                <a:gd name="csX3" fmla="*/ 5880 w 113930"/>
                <a:gd name="csY3" fmla="*/ 87494 h 87937"/>
                <a:gd name="csX4" fmla="*/ 18194 w 113930"/>
                <a:gd name="csY4" fmla="*/ 80145 h 87937"/>
                <a:gd name="csX5" fmla="*/ 32594 w 113930"/>
                <a:gd name="csY5" fmla="*/ 38435 h 87937"/>
                <a:gd name="csX6" fmla="*/ 39546 w 113930"/>
                <a:gd name="csY6" fmla="*/ 29000 h 87937"/>
                <a:gd name="csX7" fmla="*/ 43717 w 113930"/>
                <a:gd name="csY7" fmla="*/ 26021 h 87937"/>
                <a:gd name="csX8" fmla="*/ 43717 w 113930"/>
                <a:gd name="csY8" fmla="*/ 26021 h 87937"/>
                <a:gd name="csX9" fmla="*/ 47888 w 113930"/>
                <a:gd name="csY9" fmla="*/ 22942 h 87937"/>
                <a:gd name="csX10" fmla="*/ 59011 w 113930"/>
                <a:gd name="csY10" fmla="*/ 19268 h 87937"/>
                <a:gd name="csX11" fmla="*/ 103105 w 113930"/>
                <a:gd name="csY11" fmla="*/ 18474 h 87937"/>
                <a:gd name="csX12" fmla="*/ 113930 w 113930"/>
                <a:gd name="csY12" fmla="*/ 9039 h 87937"/>
                <a:gd name="csX13" fmla="*/ 113930 w 113930"/>
                <a:gd name="csY13" fmla="*/ 9039 h 87937"/>
                <a:gd name="csX14" fmla="*/ 102807 w 113930"/>
                <a:gd name="csY14" fmla="*/ 2 h 87937"/>
                <a:gd name="csX15" fmla="*/ 50470 w 113930"/>
                <a:gd name="csY15" fmla="*/ 896 h 8793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113930" h="87937">
                  <a:moveTo>
                    <a:pt x="17499" y="24730"/>
                  </a:moveTo>
                  <a:lnTo>
                    <a:pt x="716" y="74087"/>
                  </a:lnTo>
                  <a:cubicBezTo>
                    <a:pt x="-1270" y="79847"/>
                    <a:pt x="1014" y="85806"/>
                    <a:pt x="5880" y="87494"/>
                  </a:cubicBezTo>
                  <a:lnTo>
                    <a:pt x="5880" y="87494"/>
                  </a:lnTo>
                  <a:cubicBezTo>
                    <a:pt x="10746" y="89182"/>
                    <a:pt x="16208" y="85905"/>
                    <a:pt x="18194" y="80145"/>
                  </a:cubicBezTo>
                  <a:lnTo>
                    <a:pt x="32594" y="38435"/>
                  </a:lnTo>
                  <a:cubicBezTo>
                    <a:pt x="33885" y="34661"/>
                    <a:pt x="36368" y="31384"/>
                    <a:pt x="39546" y="29000"/>
                  </a:cubicBezTo>
                  <a:lnTo>
                    <a:pt x="43717" y="26021"/>
                  </a:lnTo>
                  <a:lnTo>
                    <a:pt x="43717" y="26021"/>
                  </a:lnTo>
                  <a:cubicBezTo>
                    <a:pt x="43717" y="26021"/>
                    <a:pt x="47888" y="22942"/>
                    <a:pt x="47888" y="22942"/>
                  </a:cubicBezTo>
                  <a:cubicBezTo>
                    <a:pt x="51165" y="20559"/>
                    <a:pt x="55038" y="19268"/>
                    <a:pt x="59011" y="19268"/>
                  </a:cubicBezTo>
                  <a:lnTo>
                    <a:pt x="103105" y="18474"/>
                  </a:lnTo>
                  <a:cubicBezTo>
                    <a:pt x="109163" y="18374"/>
                    <a:pt x="114029" y="14104"/>
                    <a:pt x="113930" y="9039"/>
                  </a:cubicBezTo>
                  <a:lnTo>
                    <a:pt x="113930" y="9039"/>
                  </a:lnTo>
                  <a:cubicBezTo>
                    <a:pt x="113930" y="3974"/>
                    <a:pt x="108865" y="-98"/>
                    <a:pt x="102807" y="2"/>
                  </a:cubicBezTo>
                  <a:lnTo>
                    <a:pt x="50470" y="896"/>
                  </a:lnTo>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59" name="Freeform 58">
              <a:extLst>
                <a:ext uri="{FF2B5EF4-FFF2-40B4-BE49-F238E27FC236}">
                  <a16:creationId xmlns:a16="http://schemas.microsoft.com/office/drawing/2014/main" id="{946F8D3B-2BF8-59D9-E3A2-A0C83CBE4699}"/>
                </a:ext>
              </a:extLst>
            </p:cNvPr>
            <p:cNvSpPr/>
            <p:nvPr/>
          </p:nvSpPr>
          <p:spPr>
            <a:xfrm>
              <a:off x="290220" y="4910846"/>
              <a:ext cx="121514" cy="101097"/>
            </a:xfrm>
            <a:custGeom>
              <a:avLst/>
              <a:gdLst>
                <a:gd name="csX0" fmla="*/ 79488 w 121514"/>
                <a:gd name="csY0" fmla="*/ 91663 h 101097"/>
                <a:gd name="csX1" fmla="*/ 62605 w 121514"/>
                <a:gd name="csY1" fmla="*/ 100303 h 101097"/>
                <a:gd name="csX2" fmla="*/ 60817 w 121514"/>
                <a:gd name="csY2" fmla="*/ 101098 h 101097"/>
                <a:gd name="csX3" fmla="*/ 59030 w 121514"/>
                <a:gd name="csY3" fmla="*/ 100303 h 101097"/>
                <a:gd name="csX4" fmla="*/ 42147 w 121514"/>
                <a:gd name="csY4" fmla="*/ 91663 h 101097"/>
                <a:gd name="csX5" fmla="*/ 437 w 121514"/>
                <a:gd name="csY5" fmla="*/ 27708 h 101097"/>
                <a:gd name="csX6" fmla="*/ 4906 w 121514"/>
                <a:gd name="csY6" fmla="*/ 15492 h 101097"/>
                <a:gd name="csX7" fmla="*/ 26953 w 121514"/>
                <a:gd name="csY7" fmla="*/ 596 h 101097"/>
                <a:gd name="csX8" fmla="*/ 33110 w 121514"/>
                <a:gd name="csY8" fmla="*/ 99 h 101097"/>
                <a:gd name="csX9" fmla="*/ 48900 w 121514"/>
                <a:gd name="csY9" fmla="*/ 3774 h 101097"/>
                <a:gd name="csX10" fmla="*/ 60718 w 121514"/>
                <a:gd name="csY10" fmla="*/ 14301 h 101097"/>
                <a:gd name="csX11" fmla="*/ 72536 w 121514"/>
                <a:gd name="csY11" fmla="*/ 3674 h 101097"/>
                <a:gd name="csX12" fmla="*/ 88326 w 121514"/>
                <a:gd name="csY12" fmla="*/ 0 h 101097"/>
                <a:gd name="csX13" fmla="*/ 94583 w 121514"/>
                <a:gd name="csY13" fmla="*/ 497 h 101097"/>
                <a:gd name="csX14" fmla="*/ 116630 w 121514"/>
                <a:gd name="csY14" fmla="*/ 15393 h 101097"/>
                <a:gd name="csX15" fmla="*/ 121099 w 121514"/>
                <a:gd name="csY15" fmla="*/ 27608 h 101097"/>
                <a:gd name="csX16" fmla="*/ 79389 w 121514"/>
                <a:gd name="csY16" fmla="*/ 91564 h 10109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121514" h="101097">
                  <a:moveTo>
                    <a:pt x="79488" y="91663"/>
                  </a:moveTo>
                  <a:cubicBezTo>
                    <a:pt x="74224" y="94941"/>
                    <a:pt x="68564" y="97920"/>
                    <a:pt x="62605" y="100303"/>
                  </a:cubicBezTo>
                  <a:lnTo>
                    <a:pt x="60817" y="101098"/>
                  </a:lnTo>
                  <a:lnTo>
                    <a:pt x="59030" y="100303"/>
                  </a:lnTo>
                  <a:cubicBezTo>
                    <a:pt x="53071" y="97821"/>
                    <a:pt x="47411" y="94941"/>
                    <a:pt x="42147" y="91663"/>
                  </a:cubicBezTo>
                  <a:cubicBezTo>
                    <a:pt x="14539" y="74781"/>
                    <a:pt x="-3039" y="48861"/>
                    <a:pt x="437" y="27708"/>
                  </a:cubicBezTo>
                  <a:cubicBezTo>
                    <a:pt x="1132" y="23239"/>
                    <a:pt x="2721" y="19068"/>
                    <a:pt x="4906" y="15492"/>
                  </a:cubicBezTo>
                  <a:cubicBezTo>
                    <a:pt x="9673" y="7647"/>
                    <a:pt x="17617" y="2284"/>
                    <a:pt x="26953" y="596"/>
                  </a:cubicBezTo>
                  <a:cubicBezTo>
                    <a:pt x="28939" y="298"/>
                    <a:pt x="31024" y="99"/>
                    <a:pt x="33110" y="99"/>
                  </a:cubicBezTo>
                  <a:cubicBezTo>
                    <a:pt x="38969" y="99"/>
                    <a:pt x="44233" y="1390"/>
                    <a:pt x="48900" y="3774"/>
                  </a:cubicBezTo>
                  <a:cubicBezTo>
                    <a:pt x="53568" y="6157"/>
                    <a:pt x="57640" y="9732"/>
                    <a:pt x="60718" y="14301"/>
                  </a:cubicBezTo>
                  <a:cubicBezTo>
                    <a:pt x="63797" y="9732"/>
                    <a:pt x="67869" y="6157"/>
                    <a:pt x="72536" y="3674"/>
                  </a:cubicBezTo>
                  <a:cubicBezTo>
                    <a:pt x="77204" y="1291"/>
                    <a:pt x="82467" y="0"/>
                    <a:pt x="88326" y="0"/>
                  </a:cubicBezTo>
                  <a:cubicBezTo>
                    <a:pt x="90511" y="0"/>
                    <a:pt x="92497" y="199"/>
                    <a:pt x="94583" y="497"/>
                  </a:cubicBezTo>
                  <a:cubicBezTo>
                    <a:pt x="104017" y="2185"/>
                    <a:pt x="111863" y="7548"/>
                    <a:pt x="116630" y="15393"/>
                  </a:cubicBezTo>
                  <a:cubicBezTo>
                    <a:pt x="118815" y="18968"/>
                    <a:pt x="120404" y="23040"/>
                    <a:pt x="121099" y="27608"/>
                  </a:cubicBezTo>
                  <a:cubicBezTo>
                    <a:pt x="124475" y="48861"/>
                    <a:pt x="106997" y="74681"/>
                    <a:pt x="79389" y="91564"/>
                  </a:cubicBezTo>
                  <a:close/>
                </a:path>
              </a:pathLst>
            </a:custGeom>
            <a:noFill/>
            <a:ln w="10795" cap="rnd">
              <a:solidFill>
                <a:schemeClr val="bg1"/>
              </a:solidFill>
              <a:prstDash val="solid"/>
              <a:rou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grpSp>
        <p:nvGrpSpPr>
          <p:cNvPr id="83" name="Group 82">
            <a:extLst>
              <a:ext uri="{FF2B5EF4-FFF2-40B4-BE49-F238E27FC236}">
                <a16:creationId xmlns:a16="http://schemas.microsoft.com/office/drawing/2014/main" id="{3836E792-1ABE-528A-5014-B5C67903A7D3}"/>
              </a:ext>
            </a:extLst>
          </p:cNvPr>
          <p:cNvGrpSpPr/>
          <p:nvPr/>
        </p:nvGrpSpPr>
        <p:grpSpPr>
          <a:xfrm>
            <a:off x="2842698" y="165791"/>
            <a:ext cx="290679" cy="257352"/>
            <a:chOff x="2842698" y="165791"/>
            <a:chExt cx="290679" cy="257352"/>
          </a:xfrm>
        </p:grpSpPr>
        <p:grpSp>
          <p:nvGrpSpPr>
            <p:cNvPr id="72" name="Graphic 43">
              <a:extLst>
                <a:ext uri="{FF2B5EF4-FFF2-40B4-BE49-F238E27FC236}">
                  <a16:creationId xmlns:a16="http://schemas.microsoft.com/office/drawing/2014/main" id="{9C0C7C7E-D6FD-1F97-91E9-FB46C4AB6791}"/>
                </a:ext>
              </a:extLst>
            </p:cNvPr>
            <p:cNvGrpSpPr/>
            <p:nvPr/>
          </p:nvGrpSpPr>
          <p:grpSpPr>
            <a:xfrm>
              <a:off x="2842699" y="288265"/>
              <a:ext cx="290678" cy="134878"/>
              <a:chOff x="2842699" y="288265"/>
              <a:chExt cx="290678" cy="134878"/>
            </a:xfrm>
            <a:solidFill>
              <a:schemeClr val="bg1"/>
            </a:solidFill>
          </p:grpSpPr>
          <p:sp>
            <p:nvSpPr>
              <p:cNvPr id="73" name="Freeform 72">
                <a:extLst>
                  <a:ext uri="{FF2B5EF4-FFF2-40B4-BE49-F238E27FC236}">
                    <a16:creationId xmlns:a16="http://schemas.microsoft.com/office/drawing/2014/main" id="{3B7EEE73-4B8E-2175-8F7F-D506EEBD78B1}"/>
                  </a:ext>
                </a:extLst>
              </p:cNvPr>
              <p:cNvSpPr/>
              <p:nvPr/>
            </p:nvSpPr>
            <p:spPr>
              <a:xfrm>
                <a:off x="2842699" y="293922"/>
                <a:ext cx="153580" cy="85424"/>
              </a:xfrm>
              <a:custGeom>
                <a:avLst/>
                <a:gdLst>
                  <a:gd name="csX0" fmla="*/ 79443 w 153580"/>
                  <a:gd name="csY0" fmla="*/ 85424 h 85424"/>
                  <a:gd name="csX1" fmla="*/ 77008 w 153580"/>
                  <a:gd name="csY1" fmla="*/ 84394 h 85424"/>
                  <a:gd name="csX2" fmla="*/ 948 w 153580"/>
                  <a:gd name="csY2" fmla="*/ 5716 h 85424"/>
                  <a:gd name="csX3" fmla="*/ 1028 w 153580"/>
                  <a:gd name="csY3" fmla="*/ 947 h 85424"/>
                  <a:gd name="csX4" fmla="*/ 5806 w 153580"/>
                  <a:gd name="csY4" fmla="*/ 1026 h 85424"/>
                  <a:gd name="csX5" fmla="*/ 80290 w 153580"/>
                  <a:gd name="csY5" fmla="*/ 78065 h 85424"/>
                  <a:gd name="csX6" fmla="*/ 148938 w 153580"/>
                  <a:gd name="csY6" fmla="*/ 50214 h 85424"/>
                  <a:gd name="csX7" fmla="*/ 153332 w 153580"/>
                  <a:gd name="csY7" fmla="*/ 52064 h 85424"/>
                  <a:gd name="csX8" fmla="*/ 151479 w 153580"/>
                  <a:gd name="csY8" fmla="*/ 56450 h 85424"/>
                  <a:gd name="csX9" fmla="*/ 80727 w 153580"/>
                  <a:gd name="csY9" fmla="*/ 85160 h 85424"/>
                  <a:gd name="csX10" fmla="*/ 79456 w 153580"/>
                  <a:gd name="csY10" fmla="*/ 85411 h 8542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153580" h="85424">
                    <a:moveTo>
                      <a:pt x="79443" y="85424"/>
                    </a:moveTo>
                    <a:cubicBezTo>
                      <a:pt x="78543" y="85424"/>
                      <a:pt x="77656" y="85068"/>
                      <a:pt x="77008" y="84394"/>
                    </a:cubicBezTo>
                    <a:lnTo>
                      <a:pt x="948" y="5716"/>
                    </a:lnTo>
                    <a:cubicBezTo>
                      <a:pt x="-349" y="4382"/>
                      <a:pt x="-309" y="2242"/>
                      <a:pt x="1028" y="947"/>
                    </a:cubicBezTo>
                    <a:cubicBezTo>
                      <a:pt x="2365" y="-348"/>
                      <a:pt x="4509" y="-308"/>
                      <a:pt x="5806" y="1026"/>
                    </a:cubicBezTo>
                    <a:lnTo>
                      <a:pt x="80290" y="78065"/>
                    </a:lnTo>
                    <a:lnTo>
                      <a:pt x="148938" y="50214"/>
                    </a:lnTo>
                    <a:cubicBezTo>
                      <a:pt x="150659" y="49514"/>
                      <a:pt x="152631" y="50346"/>
                      <a:pt x="153332" y="52064"/>
                    </a:cubicBezTo>
                    <a:cubicBezTo>
                      <a:pt x="154033" y="53782"/>
                      <a:pt x="153200" y="55750"/>
                      <a:pt x="151479" y="56450"/>
                    </a:cubicBezTo>
                    <a:lnTo>
                      <a:pt x="80727" y="85160"/>
                    </a:lnTo>
                    <a:cubicBezTo>
                      <a:pt x="80317" y="85332"/>
                      <a:pt x="79880" y="85411"/>
                      <a:pt x="79456" y="85411"/>
                    </a:cubicBezTo>
                    <a:close/>
                  </a:path>
                </a:pathLst>
              </a:custGeom>
              <a:solidFill>
                <a:schemeClr val="bg1"/>
              </a:solidFill>
              <a:ln w="6350" cap="flat">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74" name="Freeform 73">
                <a:extLst>
                  <a:ext uri="{FF2B5EF4-FFF2-40B4-BE49-F238E27FC236}">
                    <a16:creationId xmlns:a16="http://schemas.microsoft.com/office/drawing/2014/main" id="{BC31FA78-E75A-B44C-D8F5-97E6580CF35E}"/>
                  </a:ext>
                </a:extLst>
              </p:cNvPr>
              <p:cNvSpPr/>
              <p:nvPr/>
            </p:nvSpPr>
            <p:spPr>
              <a:xfrm>
                <a:off x="3066270" y="288265"/>
                <a:ext cx="67107" cy="31217"/>
              </a:xfrm>
              <a:custGeom>
                <a:avLst/>
                <a:gdLst>
                  <a:gd name="csX0" fmla="*/ 3372 w 67107"/>
                  <a:gd name="csY0" fmla="*/ 31217 h 31217"/>
                  <a:gd name="csX1" fmla="*/ 249 w 67107"/>
                  <a:gd name="csY1" fmla="*/ 29117 h 31217"/>
                  <a:gd name="csX2" fmla="*/ 2102 w 67107"/>
                  <a:gd name="csY2" fmla="*/ 24730 h 31217"/>
                  <a:gd name="csX3" fmla="*/ 62465 w 67107"/>
                  <a:gd name="csY3" fmla="*/ 248 h 31217"/>
                  <a:gd name="csX4" fmla="*/ 66859 w 67107"/>
                  <a:gd name="csY4" fmla="*/ 2098 h 31217"/>
                  <a:gd name="csX5" fmla="*/ 65006 w 67107"/>
                  <a:gd name="csY5" fmla="*/ 6484 h 31217"/>
                  <a:gd name="csX6" fmla="*/ 4643 w 67107"/>
                  <a:gd name="csY6" fmla="*/ 30966 h 31217"/>
                  <a:gd name="csX7" fmla="*/ 3372 w 67107"/>
                  <a:gd name="csY7" fmla="*/ 31217 h 3121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67107" h="31217">
                    <a:moveTo>
                      <a:pt x="3372" y="31217"/>
                    </a:moveTo>
                    <a:cubicBezTo>
                      <a:pt x="2035" y="31217"/>
                      <a:pt x="778" y="30425"/>
                      <a:pt x="249" y="29117"/>
                    </a:cubicBezTo>
                    <a:cubicBezTo>
                      <a:pt x="-453" y="27399"/>
                      <a:pt x="381" y="25430"/>
                      <a:pt x="2102" y="24730"/>
                    </a:cubicBezTo>
                    <a:lnTo>
                      <a:pt x="62465" y="248"/>
                    </a:lnTo>
                    <a:cubicBezTo>
                      <a:pt x="64185" y="-452"/>
                      <a:pt x="66157" y="380"/>
                      <a:pt x="66859" y="2098"/>
                    </a:cubicBezTo>
                    <a:cubicBezTo>
                      <a:pt x="67560" y="3816"/>
                      <a:pt x="66726" y="5784"/>
                      <a:pt x="65006" y="6484"/>
                    </a:cubicBezTo>
                    <a:lnTo>
                      <a:pt x="4643" y="30966"/>
                    </a:lnTo>
                    <a:cubicBezTo>
                      <a:pt x="4232" y="31138"/>
                      <a:pt x="3796" y="31217"/>
                      <a:pt x="3372" y="31217"/>
                    </a:cubicBezTo>
                    <a:close/>
                  </a:path>
                </a:pathLst>
              </a:custGeom>
              <a:solidFill>
                <a:schemeClr val="bg1"/>
              </a:solidFill>
              <a:ln w="6350" cap="flat">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75" name="Freeform 74">
                <a:extLst>
                  <a:ext uri="{FF2B5EF4-FFF2-40B4-BE49-F238E27FC236}">
                    <a16:creationId xmlns:a16="http://schemas.microsoft.com/office/drawing/2014/main" id="{9E73F1A3-99B0-F34C-D09B-CAFD1FC90719}"/>
                  </a:ext>
                </a:extLst>
              </p:cNvPr>
              <p:cNvSpPr/>
              <p:nvPr/>
            </p:nvSpPr>
            <p:spPr>
              <a:xfrm>
                <a:off x="2842699" y="337720"/>
                <a:ext cx="153580" cy="85424"/>
              </a:xfrm>
              <a:custGeom>
                <a:avLst/>
                <a:gdLst>
                  <a:gd name="csX0" fmla="*/ 79443 w 153580"/>
                  <a:gd name="csY0" fmla="*/ 85424 h 85424"/>
                  <a:gd name="csX1" fmla="*/ 77008 w 153580"/>
                  <a:gd name="csY1" fmla="*/ 84394 h 85424"/>
                  <a:gd name="csX2" fmla="*/ 948 w 153580"/>
                  <a:gd name="csY2" fmla="*/ 5716 h 85424"/>
                  <a:gd name="csX3" fmla="*/ 1028 w 153580"/>
                  <a:gd name="csY3" fmla="*/ 947 h 85424"/>
                  <a:gd name="csX4" fmla="*/ 5806 w 153580"/>
                  <a:gd name="csY4" fmla="*/ 1026 h 85424"/>
                  <a:gd name="csX5" fmla="*/ 80290 w 153580"/>
                  <a:gd name="csY5" fmla="*/ 78065 h 85424"/>
                  <a:gd name="csX6" fmla="*/ 148938 w 153580"/>
                  <a:gd name="csY6" fmla="*/ 50214 h 85424"/>
                  <a:gd name="csX7" fmla="*/ 153332 w 153580"/>
                  <a:gd name="csY7" fmla="*/ 52064 h 85424"/>
                  <a:gd name="csX8" fmla="*/ 151479 w 153580"/>
                  <a:gd name="csY8" fmla="*/ 56450 h 85424"/>
                  <a:gd name="csX9" fmla="*/ 80727 w 153580"/>
                  <a:gd name="csY9" fmla="*/ 85160 h 85424"/>
                  <a:gd name="csX10" fmla="*/ 79456 w 153580"/>
                  <a:gd name="csY10" fmla="*/ 85411 h 8542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153580" h="85424">
                    <a:moveTo>
                      <a:pt x="79443" y="85424"/>
                    </a:moveTo>
                    <a:cubicBezTo>
                      <a:pt x="78543" y="85424"/>
                      <a:pt x="77656" y="85068"/>
                      <a:pt x="77008" y="84394"/>
                    </a:cubicBezTo>
                    <a:lnTo>
                      <a:pt x="948" y="5716"/>
                    </a:lnTo>
                    <a:cubicBezTo>
                      <a:pt x="-349" y="4382"/>
                      <a:pt x="-309" y="2242"/>
                      <a:pt x="1028" y="947"/>
                    </a:cubicBezTo>
                    <a:cubicBezTo>
                      <a:pt x="2365" y="-348"/>
                      <a:pt x="4509" y="-308"/>
                      <a:pt x="5806" y="1026"/>
                    </a:cubicBezTo>
                    <a:lnTo>
                      <a:pt x="80290" y="78065"/>
                    </a:lnTo>
                    <a:lnTo>
                      <a:pt x="148938" y="50214"/>
                    </a:lnTo>
                    <a:cubicBezTo>
                      <a:pt x="150659" y="49514"/>
                      <a:pt x="152631" y="50346"/>
                      <a:pt x="153332" y="52064"/>
                    </a:cubicBezTo>
                    <a:cubicBezTo>
                      <a:pt x="154033" y="53782"/>
                      <a:pt x="153200" y="55750"/>
                      <a:pt x="151479" y="56450"/>
                    </a:cubicBezTo>
                    <a:lnTo>
                      <a:pt x="80727" y="85160"/>
                    </a:lnTo>
                    <a:cubicBezTo>
                      <a:pt x="80317" y="85332"/>
                      <a:pt x="79880" y="85411"/>
                      <a:pt x="79456" y="85411"/>
                    </a:cubicBezTo>
                    <a:close/>
                  </a:path>
                </a:pathLst>
              </a:custGeom>
              <a:solidFill>
                <a:schemeClr val="bg1"/>
              </a:solidFill>
              <a:ln w="6350" cap="flat">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76" name="Freeform 75">
                <a:extLst>
                  <a:ext uri="{FF2B5EF4-FFF2-40B4-BE49-F238E27FC236}">
                    <a16:creationId xmlns:a16="http://schemas.microsoft.com/office/drawing/2014/main" id="{3274DA1B-56B6-28E0-3A23-E449D1018E1F}"/>
                  </a:ext>
                </a:extLst>
              </p:cNvPr>
              <p:cNvSpPr/>
              <p:nvPr/>
            </p:nvSpPr>
            <p:spPr>
              <a:xfrm>
                <a:off x="3066270" y="332063"/>
                <a:ext cx="67107" cy="31217"/>
              </a:xfrm>
              <a:custGeom>
                <a:avLst/>
                <a:gdLst>
                  <a:gd name="csX0" fmla="*/ 3372 w 67107"/>
                  <a:gd name="csY0" fmla="*/ 31217 h 31217"/>
                  <a:gd name="csX1" fmla="*/ 249 w 67107"/>
                  <a:gd name="csY1" fmla="*/ 29117 h 31217"/>
                  <a:gd name="csX2" fmla="*/ 2102 w 67107"/>
                  <a:gd name="csY2" fmla="*/ 24730 h 31217"/>
                  <a:gd name="csX3" fmla="*/ 62465 w 67107"/>
                  <a:gd name="csY3" fmla="*/ 248 h 31217"/>
                  <a:gd name="csX4" fmla="*/ 66859 w 67107"/>
                  <a:gd name="csY4" fmla="*/ 2098 h 31217"/>
                  <a:gd name="csX5" fmla="*/ 65006 w 67107"/>
                  <a:gd name="csY5" fmla="*/ 6484 h 31217"/>
                  <a:gd name="csX6" fmla="*/ 4643 w 67107"/>
                  <a:gd name="csY6" fmla="*/ 30966 h 31217"/>
                  <a:gd name="csX7" fmla="*/ 3372 w 67107"/>
                  <a:gd name="csY7" fmla="*/ 31217 h 3121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Lst>
                <a:rect l="l" t="t" r="r" b="b"/>
                <a:pathLst>
                  <a:path w="67107" h="31217">
                    <a:moveTo>
                      <a:pt x="3372" y="31217"/>
                    </a:moveTo>
                    <a:cubicBezTo>
                      <a:pt x="2035" y="31217"/>
                      <a:pt x="778" y="30425"/>
                      <a:pt x="249" y="29117"/>
                    </a:cubicBezTo>
                    <a:cubicBezTo>
                      <a:pt x="-453" y="27399"/>
                      <a:pt x="381" y="25430"/>
                      <a:pt x="2102" y="24730"/>
                    </a:cubicBezTo>
                    <a:lnTo>
                      <a:pt x="62465" y="248"/>
                    </a:lnTo>
                    <a:cubicBezTo>
                      <a:pt x="64185" y="-452"/>
                      <a:pt x="66157" y="380"/>
                      <a:pt x="66859" y="2098"/>
                    </a:cubicBezTo>
                    <a:cubicBezTo>
                      <a:pt x="67560" y="3816"/>
                      <a:pt x="66726" y="5784"/>
                      <a:pt x="65006" y="6484"/>
                    </a:cubicBezTo>
                    <a:lnTo>
                      <a:pt x="4643" y="30966"/>
                    </a:lnTo>
                    <a:cubicBezTo>
                      <a:pt x="4232" y="31138"/>
                      <a:pt x="3796" y="31217"/>
                      <a:pt x="3372" y="31217"/>
                    </a:cubicBezTo>
                    <a:close/>
                  </a:path>
                </a:pathLst>
              </a:custGeom>
              <a:solidFill>
                <a:schemeClr val="bg1"/>
              </a:solidFill>
              <a:ln w="6350" cap="flat">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grpSp>
          <p:nvGrpSpPr>
            <p:cNvPr id="77" name="Graphic 43">
              <a:extLst>
                <a:ext uri="{FF2B5EF4-FFF2-40B4-BE49-F238E27FC236}">
                  <a16:creationId xmlns:a16="http://schemas.microsoft.com/office/drawing/2014/main" id="{B480A71A-9544-565E-42F3-A976CEA1521F}"/>
                </a:ext>
              </a:extLst>
            </p:cNvPr>
            <p:cNvGrpSpPr/>
            <p:nvPr/>
          </p:nvGrpSpPr>
          <p:grpSpPr>
            <a:xfrm>
              <a:off x="2842698" y="165791"/>
              <a:ext cx="290678" cy="169757"/>
              <a:chOff x="2842698" y="165791"/>
              <a:chExt cx="290678" cy="169757"/>
            </a:xfrm>
            <a:solidFill>
              <a:schemeClr val="bg1"/>
            </a:solidFill>
          </p:grpSpPr>
          <p:sp>
            <p:nvSpPr>
              <p:cNvPr id="78" name="Freeform 77">
                <a:extLst>
                  <a:ext uri="{FF2B5EF4-FFF2-40B4-BE49-F238E27FC236}">
                    <a16:creationId xmlns:a16="http://schemas.microsoft.com/office/drawing/2014/main" id="{79B63B20-BC9D-3F5E-FAE1-10F1345316BF}"/>
                  </a:ext>
                </a:extLst>
              </p:cNvPr>
              <p:cNvSpPr/>
              <p:nvPr/>
            </p:nvSpPr>
            <p:spPr>
              <a:xfrm>
                <a:off x="2842698" y="223064"/>
                <a:ext cx="147282" cy="112484"/>
              </a:xfrm>
              <a:custGeom>
                <a:avLst/>
                <a:gdLst>
                  <a:gd name="csX0" fmla="*/ 79444 w 147282"/>
                  <a:gd name="csY0" fmla="*/ 112484 h 112484"/>
                  <a:gd name="csX1" fmla="*/ 77009 w 147282"/>
                  <a:gd name="csY1" fmla="*/ 111454 h 112484"/>
                  <a:gd name="csX2" fmla="*/ 949 w 147282"/>
                  <a:gd name="csY2" fmla="*/ 32776 h 112484"/>
                  <a:gd name="csX3" fmla="*/ 76 w 147282"/>
                  <a:gd name="csY3" fmla="*/ 29737 h 112484"/>
                  <a:gd name="csX4" fmla="*/ 2101 w 147282"/>
                  <a:gd name="csY4" fmla="*/ 27320 h 112484"/>
                  <a:gd name="csX5" fmla="*/ 68803 w 147282"/>
                  <a:gd name="csY5" fmla="*/ 248 h 112484"/>
                  <a:gd name="csX6" fmla="*/ 73197 w 147282"/>
                  <a:gd name="csY6" fmla="*/ 2098 h 112484"/>
                  <a:gd name="csX7" fmla="*/ 71344 w 147282"/>
                  <a:gd name="csY7" fmla="*/ 6484 h 112484"/>
                  <a:gd name="csX8" fmla="*/ 9261 w 147282"/>
                  <a:gd name="csY8" fmla="*/ 31680 h 112484"/>
                  <a:gd name="csX9" fmla="*/ 80278 w 147282"/>
                  <a:gd name="csY9" fmla="*/ 105138 h 112484"/>
                  <a:gd name="csX10" fmla="*/ 142639 w 147282"/>
                  <a:gd name="csY10" fmla="*/ 79824 h 112484"/>
                  <a:gd name="csX11" fmla="*/ 147033 w 147282"/>
                  <a:gd name="csY11" fmla="*/ 81674 h 112484"/>
                  <a:gd name="csX12" fmla="*/ 145180 w 147282"/>
                  <a:gd name="csY12" fmla="*/ 86060 h 112484"/>
                  <a:gd name="csX13" fmla="*/ 80701 w 147282"/>
                  <a:gd name="csY13" fmla="*/ 112220 h 112484"/>
                  <a:gd name="csX14" fmla="*/ 79431 w 147282"/>
                  <a:gd name="csY14" fmla="*/ 112471 h 11248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147282" h="112484">
                    <a:moveTo>
                      <a:pt x="79444" y="112484"/>
                    </a:moveTo>
                    <a:cubicBezTo>
                      <a:pt x="78544" y="112484"/>
                      <a:pt x="77657" y="112128"/>
                      <a:pt x="77009" y="111454"/>
                    </a:cubicBezTo>
                    <a:lnTo>
                      <a:pt x="949" y="32776"/>
                    </a:lnTo>
                    <a:cubicBezTo>
                      <a:pt x="169" y="31970"/>
                      <a:pt x="-162" y="30834"/>
                      <a:pt x="76" y="29737"/>
                    </a:cubicBezTo>
                    <a:cubicBezTo>
                      <a:pt x="314" y="28641"/>
                      <a:pt x="1069" y="27729"/>
                      <a:pt x="2101" y="27320"/>
                    </a:cubicBezTo>
                    <a:lnTo>
                      <a:pt x="68803" y="248"/>
                    </a:lnTo>
                    <a:cubicBezTo>
                      <a:pt x="70537" y="-452"/>
                      <a:pt x="72496" y="380"/>
                      <a:pt x="73197" y="2098"/>
                    </a:cubicBezTo>
                    <a:cubicBezTo>
                      <a:pt x="73899" y="3816"/>
                      <a:pt x="73065" y="5784"/>
                      <a:pt x="71344" y="6484"/>
                    </a:cubicBezTo>
                    <a:lnTo>
                      <a:pt x="9261" y="31680"/>
                    </a:lnTo>
                    <a:lnTo>
                      <a:pt x="80278" y="105138"/>
                    </a:lnTo>
                    <a:lnTo>
                      <a:pt x="142639" y="79824"/>
                    </a:lnTo>
                    <a:cubicBezTo>
                      <a:pt x="144373" y="79124"/>
                      <a:pt x="146332" y="79956"/>
                      <a:pt x="147033" y="81674"/>
                    </a:cubicBezTo>
                    <a:cubicBezTo>
                      <a:pt x="147735" y="83391"/>
                      <a:pt x="146901" y="85360"/>
                      <a:pt x="145180" y="86060"/>
                    </a:cubicBezTo>
                    <a:lnTo>
                      <a:pt x="80701" y="112220"/>
                    </a:lnTo>
                    <a:cubicBezTo>
                      <a:pt x="80291" y="112392"/>
                      <a:pt x="79854" y="112471"/>
                      <a:pt x="79431" y="112471"/>
                    </a:cubicBezTo>
                    <a:close/>
                  </a:path>
                </a:pathLst>
              </a:custGeom>
              <a:solidFill>
                <a:schemeClr val="bg1"/>
              </a:solidFill>
              <a:ln w="6350" cap="flat">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79" name="Freeform 78">
                <a:extLst>
                  <a:ext uri="{FF2B5EF4-FFF2-40B4-BE49-F238E27FC236}">
                    <a16:creationId xmlns:a16="http://schemas.microsoft.com/office/drawing/2014/main" id="{8335B62B-0664-D83E-8EA6-473D37476842}"/>
                  </a:ext>
                </a:extLst>
              </p:cNvPr>
              <p:cNvSpPr/>
              <p:nvPr/>
            </p:nvSpPr>
            <p:spPr>
              <a:xfrm>
                <a:off x="2986108" y="165791"/>
                <a:ext cx="147268" cy="113910"/>
              </a:xfrm>
              <a:custGeom>
                <a:avLst/>
                <a:gdLst>
                  <a:gd name="csX0" fmla="*/ 73635 w 147268"/>
                  <a:gd name="csY0" fmla="*/ 113910 h 113910"/>
                  <a:gd name="csX1" fmla="*/ 70511 w 147268"/>
                  <a:gd name="csY1" fmla="*/ 111809 h 113910"/>
                  <a:gd name="csX2" fmla="*/ 72364 w 147268"/>
                  <a:gd name="csY2" fmla="*/ 107423 h 113910"/>
                  <a:gd name="csX3" fmla="*/ 138008 w 147268"/>
                  <a:gd name="csY3" fmla="*/ 80801 h 113910"/>
                  <a:gd name="csX4" fmla="*/ 66991 w 147268"/>
                  <a:gd name="csY4" fmla="*/ 7342 h 113910"/>
                  <a:gd name="csX5" fmla="*/ 4643 w 147268"/>
                  <a:gd name="csY5" fmla="*/ 32630 h 113910"/>
                  <a:gd name="csX6" fmla="*/ 249 w 147268"/>
                  <a:gd name="csY6" fmla="*/ 30780 h 113910"/>
                  <a:gd name="csX7" fmla="*/ 2102 w 147268"/>
                  <a:gd name="csY7" fmla="*/ 26394 h 113910"/>
                  <a:gd name="csX8" fmla="*/ 66554 w 147268"/>
                  <a:gd name="csY8" fmla="*/ 247 h 113910"/>
                  <a:gd name="csX9" fmla="*/ 70247 w 147268"/>
                  <a:gd name="csY9" fmla="*/ 1027 h 113910"/>
                  <a:gd name="csX10" fmla="*/ 146319 w 147268"/>
                  <a:gd name="csY10" fmla="*/ 79704 h 113910"/>
                  <a:gd name="csX11" fmla="*/ 147193 w 147268"/>
                  <a:gd name="csY11" fmla="*/ 82743 h 113910"/>
                  <a:gd name="csX12" fmla="*/ 145168 w 147268"/>
                  <a:gd name="csY12" fmla="*/ 85161 h 113910"/>
                  <a:gd name="csX13" fmla="*/ 74905 w 147268"/>
                  <a:gd name="csY13" fmla="*/ 113659 h 113910"/>
                  <a:gd name="csX14" fmla="*/ 73635 w 147268"/>
                  <a:gd name="csY14" fmla="*/ 113910 h 11391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147268" h="113910">
                    <a:moveTo>
                      <a:pt x="73635" y="113910"/>
                    </a:moveTo>
                    <a:cubicBezTo>
                      <a:pt x="72298" y="113910"/>
                      <a:pt x="71041" y="113117"/>
                      <a:pt x="70511" y="111809"/>
                    </a:cubicBezTo>
                    <a:cubicBezTo>
                      <a:pt x="69810" y="110092"/>
                      <a:pt x="70644" y="108123"/>
                      <a:pt x="72364" y="107423"/>
                    </a:cubicBezTo>
                    <a:lnTo>
                      <a:pt x="138008" y="80801"/>
                    </a:lnTo>
                    <a:lnTo>
                      <a:pt x="66991" y="7342"/>
                    </a:lnTo>
                    <a:lnTo>
                      <a:pt x="4643" y="32630"/>
                    </a:lnTo>
                    <a:cubicBezTo>
                      <a:pt x="2922" y="33330"/>
                      <a:pt x="950" y="32498"/>
                      <a:pt x="249" y="30780"/>
                    </a:cubicBezTo>
                    <a:cubicBezTo>
                      <a:pt x="-453" y="29063"/>
                      <a:pt x="381" y="27094"/>
                      <a:pt x="2102" y="26394"/>
                    </a:cubicBezTo>
                    <a:lnTo>
                      <a:pt x="66554" y="247"/>
                    </a:lnTo>
                    <a:cubicBezTo>
                      <a:pt x="67838" y="-268"/>
                      <a:pt x="69294" y="36"/>
                      <a:pt x="70247" y="1027"/>
                    </a:cubicBezTo>
                    <a:lnTo>
                      <a:pt x="146319" y="79704"/>
                    </a:lnTo>
                    <a:cubicBezTo>
                      <a:pt x="147100" y="80510"/>
                      <a:pt x="147431" y="81647"/>
                      <a:pt x="147193" y="82743"/>
                    </a:cubicBezTo>
                    <a:cubicBezTo>
                      <a:pt x="146955" y="83840"/>
                      <a:pt x="146200" y="84751"/>
                      <a:pt x="145168" y="85161"/>
                    </a:cubicBezTo>
                    <a:lnTo>
                      <a:pt x="74905" y="113659"/>
                    </a:lnTo>
                    <a:cubicBezTo>
                      <a:pt x="74495" y="113831"/>
                      <a:pt x="74058" y="113910"/>
                      <a:pt x="73635" y="113910"/>
                    </a:cubicBezTo>
                    <a:close/>
                  </a:path>
                </a:pathLst>
              </a:custGeom>
              <a:solidFill>
                <a:schemeClr val="bg1"/>
              </a:solidFill>
              <a:ln w="6350" cap="flat">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80" name="Freeform 79">
                <a:extLst>
                  <a:ext uri="{FF2B5EF4-FFF2-40B4-BE49-F238E27FC236}">
                    <a16:creationId xmlns:a16="http://schemas.microsoft.com/office/drawing/2014/main" id="{EDF73D74-DC49-5FF3-78BA-638F6C930FE2}"/>
                  </a:ext>
                </a:extLst>
              </p:cNvPr>
              <p:cNvSpPr/>
              <p:nvPr/>
            </p:nvSpPr>
            <p:spPr>
              <a:xfrm>
                <a:off x="2894829" y="237954"/>
                <a:ext cx="81373" cy="64590"/>
              </a:xfrm>
              <a:custGeom>
                <a:avLst/>
                <a:gdLst>
                  <a:gd name="csX0" fmla="*/ 58269 w 81373"/>
                  <a:gd name="csY0" fmla="*/ 64578 h 64590"/>
                  <a:gd name="csX1" fmla="*/ 55833 w 81373"/>
                  <a:gd name="csY1" fmla="*/ 63547 h 64590"/>
                  <a:gd name="csX2" fmla="*/ 28014 w 81373"/>
                  <a:gd name="csY2" fmla="*/ 59636 h 64590"/>
                  <a:gd name="csX3" fmla="*/ 24322 w 81373"/>
                  <a:gd name="csY3" fmla="*/ 58857 h 64590"/>
                  <a:gd name="csX4" fmla="*/ 949 w 81373"/>
                  <a:gd name="csY4" fmla="*/ 34692 h 64590"/>
                  <a:gd name="csX5" fmla="*/ 76 w 81373"/>
                  <a:gd name="csY5" fmla="*/ 31653 h 64590"/>
                  <a:gd name="csX6" fmla="*/ 2114 w 81373"/>
                  <a:gd name="csY6" fmla="*/ 29235 h 64590"/>
                  <a:gd name="csX7" fmla="*/ 10624 w 81373"/>
                  <a:gd name="csY7" fmla="*/ 21110 h 64590"/>
                  <a:gd name="csX8" fmla="*/ 8228 w 81373"/>
                  <a:gd name="csY8" fmla="*/ 14279 h 64590"/>
                  <a:gd name="csX9" fmla="*/ 7355 w 81373"/>
                  <a:gd name="csY9" fmla="*/ 11241 h 64590"/>
                  <a:gd name="csX10" fmla="*/ 9380 w 81373"/>
                  <a:gd name="csY10" fmla="*/ 8823 h 64590"/>
                  <a:gd name="csX11" fmla="*/ 30502 w 81373"/>
                  <a:gd name="csY11" fmla="*/ 248 h 64590"/>
                  <a:gd name="csX12" fmla="*/ 34896 w 81373"/>
                  <a:gd name="csY12" fmla="*/ 2098 h 64590"/>
                  <a:gd name="csX13" fmla="*/ 33043 w 81373"/>
                  <a:gd name="csY13" fmla="*/ 6484 h 64590"/>
                  <a:gd name="csX14" fmla="*/ 15891 w 81373"/>
                  <a:gd name="csY14" fmla="*/ 13447 h 64590"/>
                  <a:gd name="csX15" fmla="*/ 17215 w 81373"/>
                  <a:gd name="csY15" fmla="*/ 22511 h 64590"/>
                  <a:gd name="csX16" fmla="*/ 8970 w 81373"/>
                  <a:gd name="csY16" fmla="*/ 33292 h 64590"/>
                  <a:gd name="csX17" fmla="*/ 27657 w 81373"/>
                  <a:gd name="csY17" fmla="*/ 52621 h 64590"/>
                  <a:gd name="csX18" fmla="*/ 58983 w 81373"/>
                  <a:gd name="csY18" fmla="*/ 57298 h 64590"/>
                  <a:gd name="csX19" fmla="*/ 76731 w 81373"/>
                  <a:gd name="csY19" fmla="*/ 50084 h 64590"/>
                  <a:gd name="csX20" fmla="*/ 81125 w 81373"/>
                  <a:gd name="csY20" fmla="*/ 51934 h 64590"/>
                  <a:gd name="csX21" fmla="*/ 79272 w 81373"/>
                  <a:gd name="csY21" fmla="*/ 56320 h 64590"/>
                  <a:gd name="csX22" fmla="*/ 59539 w 81373"/>
                  <a:gd name="csY22" fmla="*/ 64340 h 64590"/>
                  <a:gd name="csX23" fmla="*/ 58269 w 81373"/>
                  <a:gd name="csY23" fmla="*/ 64591 h 6459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81373" h="64590">
                    <a:moveTo>
                      <a:pt x="58269" y="64578"/>
                    </a:moveTo>
                    <a:cubicBezTo>
                      <a:pt x="57369" y="64578"/>
                      <a:pt x="56482" y="64221"/>
                      <a:pt x="55833" y="63547"/>
                    </a:cubicBezTo>
                    <a:cubicBezTo>
                      <a:pt x="50116" y="57628"/>
                      <a:pt x="37384" y="55844"/>
                      <a:pt x="28014" y="59636"/>
                    </a:cubicBezTo>
                    <a:cubicBezTo>
                      <a:pt x="26730" y="60152"/>
                      <a:pt x="25275" y="59848"/>
                      <a:pt x="24322" y="58857"/>
                    </a:cubicBezTo>
                    <a:lnTo>
                      <a:pt x="949" y="34692"/>
                    </a:lnTo>
                    <a:cubicBezTo>
                      <a:pt x="169" y="33886"/>
                      <a:pt x="-162" y="32750"/>
                      <a:pt x="76" y="31653"/>
                    </a:cubicBezTo>
                    <a:cubicBezTo>
                      <a:pt x="314" y="30557"/>
                      <a:pt x="1069" y="29645"/>
                      <a:pt x="2114" y="29235"/>
                    </a:cubicBezTo>
                    <a:cubicBezTo>
                      <a:pt x="6826" y="27333"/>
                      <a:pt x="9922" y="24360"/>
                      <a:pt x="10624" y="21110"/>
                    </a:cubicBezTo>
                    <a:cubicBezTo>
                      <a:pt x="11246" y="18164"/>
                      <a:pt x="9671" y="15772"/>
                      <a:pt x="8228" y="14279"/>
                    </a:cubicBezTo>
                    <a:cubicBezTo>
                      <a:pt x="7448" y="13474"/>
                      <a:pt x="7130" y="12337"/>
                      <a:pt x="7355" y="11241"/>
                    </a:cubicBezTo>
                    <a:cubicBezTo>
                      <a:pt x="7593" y="10144"/>
                      <a:pt x="8348" y="9246"/>
                      <a:pt x="9380" y="8823"/>
                    </a:cubicBezTo>
                    <a:lnTo>
                      <a:pt x="30502" y="248"/>
                    </a:lnTo>
                    <a:cubicBezTo>
                      <a:pt x="32223" y="-452"/>
                      <a:pt x="34195" y="380"/>
                      <a:pt x="34896" y="2098"/>
                    </a:cubicBezTo>
                    <a:cubicBezTo>
                      <a:pt x="35598" y="3816"/>
                      <a:pt x="34764" y="5784"/>
                      <a:pt x="33043" y="6484"/>
                    </a:cubicBezTo>
                    <a:lnTo>
                      <a:pt x="15891" y="13447"/>
                    </a:lnTo>
                    <a:cubicBezTo>
                      <a:pt x="17400" y="16301"/>
                      <a:pt x="17877" y="19419"/>
                      <a:pt x="17215" y="22511"/>
                    </a:cubicBezTo>
                    <a:cubicBezTo>
                      <a:pt x="16315" y="26738"/>
                      <a:pt x="13390" y="30517"/>
                      <a:pt x="8970" y="33292"/>
                    </a:cubicBezTo>
                    <a:lnTo>
                      <a:pt x="27657" y="52621"/>
                    </a:lnTo>
                    <a:cubicBezTo>
                      <a:pt x="38483" y="49119"/>
                      <a:pt x="51387" y="51062"/>
                      <a:pt x="58983" y="57298"/>
                    </a:cubicBezTo>
                    <a:lnTo>
                      <a:pt x="76731" y="50084"/>
                    </a:lnTo>
                    <a:cubicBezTo>
                      <a:pt x="78451" y="49384"/>
                      <a:pt x="80423" y="50216"/>
                      <a:pt x="81125" y="51934"/>
                    </a:cubicBezTo>
                    <a:cubicBezTo>
                      <a:pt x="81826" y="53651"/>
                      <a:pt x="80992" y="55620"/>
                      <a:pt x="79272" y="56320"/>
                    </a:cubicBezTo>
                    <a:lnTo>
                      <a:pt x="59539" y="64340"/>
                    </a:lnTo>
                    <a:cubicBezTo>
                      <a:pt x="59129" y="64511"/>
                      <a:pt x="58692" y="64591"/>
                      <a:pt x="58269" y="64591"/>
                    </a:cubicBezTo>
                    <a:close/>
                  </a:path>
                </a:pathLst>
              </a:custGeom>
              <a:solidFill>
                <a:schemeClr val="bg1"/>
              </a:solidFill>
              <a:ln w="6350" cap="flat">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sp>
            <p:nvSpPr>
              <p:cNvPr id="81" name="Freeform 80">
                <a:extLst>
                  <a:ext uri="{FF2B5EF4-FFF2-40B4-BE49-F238E27FC236}">
                    <a16:creationId xmlns:a16="http://schemas.microsoft.com/office/drawing/2014/main" id="{2B665CD4-BC4B-4896-10A5-63F775FE17BC}"/>
                  </a:ext>
                </a:extLst>
              </p:cNvPr>
              <p:cNvSpPr/>
              <p:nvPr/>
            </p:nvSpPr>
            <p:spPr>
              <a:xfrm>
                <a:off x="2999885" y="198821"/>
                <a:ext cx="81341" cy="64589"/>
              </a:xfrm>
              <a:custGeom>
                <a:avLst/>
                <a:gdLst>
                  <a:gd name="csX0" fmla="*/ 49614 w 81341"/>
                  <a:gd name="csY0" fmla="*/ 64577 h 64589"/>
                  <a:gd name="csX1" fmla="*/ 46491 w 81341"/>
                  <a:gd name="csY1" fmla="*/ 62476 h 64589"/>
                  <a:gd name="csX2" fmla="*/ 48343 w 81341"/>
                  <a:gd name="csY2" fmla="*/ 58090 h 64589"/>
                  <a:gd name="csX3" fmla="*/ 65495 w 81341"/>
                  <a:gd name="csY3" fmla="*/ 51127 h 64589"/>
                  <a:gd name="csX4" fmla="*/ 64159 w 81341"/>
                  <a:gd name="csY4" fmla="*/ 42077 h 64589"/>
                  <a:gd name="csX5" fmla="*/ 72404 w 81341"/>
                  <a:gd name="csY5" fmla="*/ 31296 h 64589"/>
                  <a:gd name="csX6" fmla="*/ 53703 w 81341"/>
                  <a:gd name="csY6" fmla="*/ 11966 h 64589"/>
                  <a:gd name="csX7" fmla="*/ 22377 w 81341"/>
                  <a:gd name="csY7" fmla="*/ 7276 h 64589"/>
                  <a:gd name="csX8" fmla="*/ 4643 w 81341"/>
                  <a:gd name="csY8" fmla="*/ 14477 h 64589"/>
                  <a:gd name="csX9" fmla="*/ 249 w 81341"/>
                  <a:gd name="csY9" fmla="*/ 12627 h 64589"/>
                  <a:gd name="csX10" fmla="*/ 2102 w 81341"/>
                  <a:gd name="csY10" fmla="*/ 8241 h 64589"/>
                  <a:gd name="csX11" fmla="*/ 21808 w 81341"/>
                  <a:gd name="csY11" fmla="*/ 247 h 64589"/>
                  <a:gd name="csX12" fmla="*/ 25500 w 81341"/>
                  <a:gd name="csY12" fmla="*/ 1027 h 64589"/>
                  <a:gd name="csX13" fmla="*/ 53320 w 81341"/>
                  <a:gd name="csY13" fmla="*/ 4938 h 64589"/>
                  <a:gd name="csX14" fmla="*/ 57025 w 81341"/>
                  <a:gd name="csY14" fmla="*/ 5717 h 64589"/>
                  <a:gd name="csX15" fmla="*/ 80398 w 81341"/>
                  <a:gd name="csY15" fmla="*/ 29882 h 64589"/>
                  <a:gd name="csX16" fmla="*/ 81271 w 81341"/>
                  <a:gd name="csY16" fmla="*/ 32921 h 64589"/>
                  <a:gd name="csX17" fmla="*/ 79246 w 81341"/>
                  <a:gd name="csY17" fmla="*/ 35352 h 64589"/>
                  <a:gd name="csX18" fmla="*/ 70750 w 81341"/>
                  <a:gd name="csY18" fmla="*/ 43477 h 64589"/>
                  <a:gd name="csX19" fmla="*/ 73158 w 81341"/>
                  <a:gd name="csY19" fmla="*/ 50308 h 64589"/>
                  <a:gd name="csX20" fmla="*/ 74032 w 81341"/>
                  <a:gd name="csY20" fmla="*/ 53346 h 64589"/>
                  <a:gd name="csX21" fmla="*/ 72007 w 81341"/>
                  <a:gd name="csY21" fmla="*/ 55764 h 64589"/>
                  <a:gd name="csX22" fmla="*/ 50884 w 81341"/>
                  <a:gd name="csY22" fmla="*/ 64339 h 64589"/>
                  <a:gd name="csX23" fmla="*/ 49614 w 81341"/>
                  <a:gd name="csY23" fmla="*/ 64590 h 6458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81341" h="64589">
                    <a:moveTo>
                      <a:pt x="49614" y="64577"/>
                    </a:moveTo>
                    <a:cubicBezTo>
                      <a:pt x="48277" y="64577"/>
                      <a:pt x="47020" y="63784"/>
                      <a:pt x="46491" y="62476"/>
                    </a:cubicBezTo>
                    <a:cubicBezTo>
                      <a:pt x="45789" y="60758"/>
                      <a:pt x="46623" y="58790"/>
                      <a:pt x="48343" y="58090"/>
                    </a:cubicBezTo>
                    <a:lnTo>
                      <a:pt x="65495" y="51127"/>
                    </a:lnTo>
                    <a:cubicBezTo>
                      <a:pt x="63987" y="48273"/>
                      <a:pt x="63510" y="45168"/>
                      <a:pt x="64159" y="42077"/>
                    </a:cubicBezTo>
                    <a:cubicBezTo>
                      <a:pt x="65059" y="37862"/>
                      <a:pt x="67984" y="34070"/>
                      <a:pt x="72404" y="31296"/>
                    </a:cubicBezTo>
                    <a:lnTo>
                      <a:pt x="53703" y="11966"/>
                    </a:lnTo>
                    <a:cubicBezTo>
                      <a:pt x="42904" y="15481"/>
                      <a:pt x="30000" y="13539"/>
                      <a:pt x="22377" y="7276"/>
                    </a:cubicBezTo>
                    <a:lnTo>
                      <a:pt x="4643" y="14477"/>
                    </a:lnTo>
                    <a:cubicBezTo>
                      <a:pt x="2909" y="15177"/>
                      <a:pt x="950" y="14345"/>
                      <a:pt x="249" y="12627"/>
                    </a:cubicBezTo>
                    <a:cubicBezTo>
                      <a:pt x="-453" y="10909"/>
                      <a:pt x="381" y="8941"/>
                      <a:pt x="2102" y="8241"/>
                    </a:cubicBezTo>
                    <a:lnTo>
                      <a:pt x="21808" y="247"/>
                    </a:lnTo>
                    <a:cubicBezTo>
                      <a:pt x="23078" y="-268"/>
                      <a:pt x="24548" y="36"/>
                      <a:pt x="25500" y="1027"/>
                    </a:cubicBezTo>
                    <a:cubicBezTo>
                      <a:pt x="31244" y="6946"/>
                      <a:pt x="43976" y="8743"/>
                      <a:pt x="53320" y="4938"/>
                    </a:cubicBezTo>
                    <a:cubicBezTo>
                      <a:pt x="54590" y="4409"/>
                      <a:pt x="56059" y="4726"/>
                      <a:pt x="57025" y="5717"/>
                    </a:cubicBezTo>
                    <a:lnTo>
                      <a:pt x="80398" y="29882"/>
                    </a:lnTo>
                    <a:cubicBezTo>
                      <a:pt x="81179" y="30688"/>
                      <a:pt x="81496" y="31824"/>
                      <a:pt x="81271" y="32921"/>
                    </a:cubicBezTo>
                    <a:cubicBezTo>
                      <a:pt x="81033" y="34017"/>
                      <a:pt x="80279" y="34929"/>
                      <a:pt x="79246" y="35352"/>
                    </a:cubicBezTo>
                    <a:cubicBezTo>
                      <a:pt x="74535" y="37267"/>
                      <a:pt x="71438" y="40227"/>
                      <a:pt x="70750" y="43477"/>
                    </a:cubicBezTo>
                    <a:cubicBezTo>
                      <a:pt x="70128" y="46423"/>
                      <a:pt x="71716" y="48815"/>
                      <a:pt x="73158" y="50308"/>
                    </a:cubicBezTo>
                    <a:cubicBezTo>
                      <a:pt x="73939" y="51114"/>
                      <a:pt x="74270" y="52250"/>
                      <a:pt x="74032" y="53346"/>
                    </a:cubicBezTo>
                    <a:cubicBezTo>
                      <a:pt x="73794" y="54443"/>
                      <a:pt x="73039" y="55341"/>
                      <a:pt x="72007" y="55764"/>
                    </a:cubicBezTo>
                    <a:lnTo>
                      <a:pt x="50884" y="64339"/>
                    </a:lnTo>
                    <a:cubicBezTo>
                      <a:pt x="50474" y="64511"/>
                      <a:pt x="50037" y="64590"/>
                      <a:pt x="49614" y="64590"/>
                    </a:cubicBezTo>
                    <a:close/>
                  </a:path>
                </a:pathLst>
              </a:custGeom>
              <a:solidFill>
                <a:schemeClr val="bg1"/>
              </a:solidFill>
              <a:ln w="6350" cap="flat">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sp>
          <p:nvSpPr>
            <p:cNvPr id="82" name="Freeform 81">
              <a:extLst>
                <a:ext uri="{FF2B5EF4-FFF2-40B4-BE49-F238E27FC236}">
                  <a16:creationId xmlns:a16="http://schemas.microsoft.com/office/drawing/2014/main" id="{ABE36048-D781-7585-E8F7-B639C882807E}"/>
                </a:ext>
              </a:extLst>
            </p:cNvPr>
            <p:cNvSpPr/>
            <p:nvPr/>
          </p:nvSpPr>
          <p:spPr>
            <a:xfrm>
              <a:off x="2925585" y="193979"/>
              <a:ext cx="124946" cy="204458"/>
            </a:xfrm>
            <a:custGeom>
              <a:avLst/>
              <a:gdLst>
                <a:gd name="csX0" fmla="*/ 89822 w 124946"/>
                <a:gd name="csY0" fmla="*/ 204458 h 204458"/>
                <a:gd name="csX1" fmla="*/ 87956 w 124946"/>
                <a:gd name="csY1" fmla="*/ 203903 h 204458"/>
                <a:gd name="csX2" fmla="*/ 86447 w 124946"/>
                <a:gd name="csY2" fmla="*/ 201089 h 204458"/>
                <a:gd name="csX3" fmla="*/ 86447 w 124946"/>
                <a:gd name="csY3" fmla="*/ 111327 h 204458"/>
                <a:gd name="csX4" fmla="*/ 898 w 124946"/>
                <a:gd name="csY4" fmla="*/ 19094 h 204458"/>
                <a:gd name="csX5" fmla="*/ 78 w 124946"/>
                <a:gd name="csY5" fmla="*/ 16095 h 204458"/>
                <a:gd name="csX6" fmla="*/ 2063 w 124946"/>
                <a:gd name="csY6" fmla="*/ 13703 h 204458"/>
                <a:gd name="csX7" fmla="*/ 33800 w 124946"/>
                <a:gd name="csY7" fmla="*/ 267 h 204458"/>
                <a:gd name="csX8" fmla="*/ 37598 w 124946"/>
                <a:gd name="csY8" fmla="*/ 1073 h 204458"/>
                <a:gd name="csX9" fmla="*/ 123848 w 124946"/>
                <a:gd name="csY9" fmla="*/ 94046 h 204458"/>
                <a:gd name="csX10" fmla="*/ 124947 w 124946"/>
                <a:gd name="csY10" fmla="*/ 96530 h 204458"/>
                <a:gd name="csX11" fmla="*/ 124947 w 124946"/>
                <a:gd name="csY11" fmla="*/ 187613 h 204458"/>
                <a:gd name="csX12" fmla="*/ 122895 w 124946"/>
                <a:gd name="csY12" fmla="*/ 190718 h 204458"/>
                <a:gd name="csX13" fmla="*/ 91159 w 124946"/>
                <a:gd name="csY13" fmla="*/ 204168 h 204458"/>
                <a:gd name="csX14" fmla="*/ 89835 w 124946"/>
                <a:gd name="csY14" fmla="*/ 204432 h 204458"/>
                <a:gd name="csX15" fmla="*/ 9104 w 124946"/>
                <a:gd name="csY15" fmla="*/ 18037 h 204458"/>
                <a:gd name="csX16" fmla="*/ 92284 w 124946"/>
                <a:gd name="csY16" fmla="*/ 107707 h 204458"/>
                <a:gd name="csX17" fmla="*/ 93184 w 124946"/>
                <a:gd name="csY17" fmla="*/ 109993 h 204458"/>
                <a:gd name="csX18" fmla="*/ 93184 w 124946"/>
                <a:gd name="csY18" fmla="*/ 195989 h 204458"/>
                <a:gd name="csX19" fmla="*/ 118171 w 124946"/>
                <a:gd name="csY19" fmla="*/ 185393 h 204458"/>
                <a:gd name="csX20" fmla="*/ 118171 w 124946"/>
                <a:gd name="csY20" fmla="*/ 97877 h 204458"/>
                <a:gd name="csX21" fmla="*/ 34250 w 124946"/>
                <a:gd name="csY21" fmla="*/ 7401 h 204458"/>
                <a:gd name="csX22" fmla="*/ 9117 w 124946"/>
                <a:gd name="csY22" fmla="*/ 18037 h 20445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Lst>
              <a:rect l="l" t="t" r="r" b="b"/>
              <a:pathLst>
                <a:path w="124946" h="204458">
                  <a:moveTo>
                    <a:pt x="89822" y="204458"/>
                  </a:moveTo>
                  <a:cubicBezTo>
                    <a:pt x="89173" y="204458"/>
                    <a:pt x="88525" y="204273"/>
                    <a:pt x="87956" y="203903"/>
                  </a:cubicBezTo>
                  <a:cubicBezTo>
                    <a:pt x="87016" y="203282"/>
                    <a:pt x="86447" y="202226"/>
                    <a:pt x="86447" y="201089"/>
                  </a:cubicBezTo>
                  <a:lnTo>
                    <a:pt x="86447" y="111327"/>
                  </a:lnTo>
                  <a:lnTo>
                    <a:pt x="898" y="19094"/>
                  </a:lnTo>
                  <a:cubicBezTo>
                    <a:pt x="157" y="18288"/>
                    <a:pt x="-160" y="17178"/>
                    <a:pt x="78" y="16095"/>
                  </a:cubicBezTo>
                  <a:cubicBezTo>
                    <a:pt x="303" y="15025"/>
                    <a:pt x="1044" y="14126"/>
                    <a:pt x="2063" y="13703"/>
                  </a:cubicBezTo>
                  <a:lnTo>
                    <a:pt x="33800" y="267"/>
                  </a:lnTo>
                  <a:cubicBezTo>
                    <a:pt x="35110" y="-288"/>
                    <a:pt x="36632" y="42"/>
                    <a:pt x="37598" y="1073"/>
                  </a:cubicBezTo>
                  <a:lnTo>
                    <a:pt x="123848" y="94046"/>
                  </a:lnTo>
                  <a:cubicBezTo>
                    <a:pt x="124550" y="94680"/>
                    <a:pt x="124947" y="95578"/>
                    <a:pt x="124947" y="96530"/>
                  </a:cubicBezTo>
                  <a:lnTo>
                    <a:pt x="124947" y="187613"/>
                  </a:lnTo>
                  <a:cubicBezTo>
                    <a:pt x="124947" y="188961"/>
                    <a:pt x="124139" y="190189"/>
                    <a:pt x="122895" y="190718"/>
                  </a:cubicBezTo>
                  <a:lnTo>
                    <a:pt x="91159" y="204168"/>
                  </a:lnTo>
                  <a:cubicBezTo>
                    <a:pt x="90735" y="204353"/>
                    <a:pt x="90285" y="204432"/>
                    <a:pt x="89835" y="204432"/>
                  </a:cubicBezTo>
                  <a:close/>
                  <a:moveTo>
                    <a:pt x="9104" y="18037"/>
                  </a:moveTo>
                  <a:lnTo>
                    <a:pt x="92284" y="107707"/>
                  </a:lnTo>
                  <a:cubicBezTo>
                    <a:pt x="92866" y="108328"/>
                    <a:pt x="93184" y="109147"/>
                    <a:pt x="93184" y="109993"/>
                  </a:cubicBezTo>
                  <a:lnTo>
                    <a:pt x="93184" y="195989"/>
                  </a:lnTo>
                  <a:lnTo>
                    <a:pt x="118171" y="185393"/>
                  </a:lnTo>
                  <a:lnTo>
                    <a:pt x="118171" y="97877"/>
                  </a:lnTo>
                  <a:lnTo>
                    <a:pt x="34250" y="7401"/>
                  </a:lnTo>
                  <a:lnTo>
                    <a:pt x="9117" y="18037"/>
                  </a:lnTo>
                  <a:close/>
                </a:path>
              </a:pathLst>
            </a:custGeom>
            <a:solidFill>
              <a:schemeClr val="bg1"/>
            </a:solidFill>
            <a:ln w="6350" cap="flat">
              <a:solidFill>
                <a:schemeClr val="bg1"/>
              </a:solid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grpSp>
        <p:nvGrpSpPr>
          <p:cNvPr id="89" name="Group 88">
            <a:extLst>
              <a:ext uri="{FF2B5EF4-FFF2-40B4-BE49-F238E27FC236}">
                <a16:creationId xmlns:a16="http://schemas.microsoft.com/office/drawing/2014/main" id="{AC51709E-EE10-75D4-881F-B240DD06B04C}"/>
              </a:ext>
            </a:extLst>
          </p:cNvPr>
          <p:cNvGrpSpPr/>
          <p:nvPr/>
        </p:nvGrpSpPr>
        <p:grpSpPr>
          <a:xfrm>
            <a:off x="5754877" y="96605"/>
            <a:ext cx="2447925" cy="396000"/>
            <a:chOff x="2720732" y="4421629"/>
            <a:chExt cx="2447925" cy="396000"/>
          </a:xfrm>
        </p:grpSpPr>
        <p:sp>
          <p:nvSpPr>
            <p:cNvPr id="90" name="Rounded Rectangle 89">
              <a:extLst>
                <a:ext uri="{FF2B5EF4-FFF2-40B4-BE49-F238E27FC236}">
                  <a16:creationId xmlns:a16="http://schemas.microsoft.com/office/drawing/2014/main" id="{5631986E-AC03-A091-7305-6367D4F7B122}"/>
                </a:ext>
              </a:extLst>
            </p:cNvPr>
            <p:cNvSpPr/>
            <p:nvPr/>
          </p:nvSpPr>
          <p:spPr>
            <a:xfrm>
              <a:off x="2720732" y="4421629"/>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540000" tIns="36000" rIns="0" bIns="36000" rtlCol="0" anchor="ctr" anchorCtr="0"/>
            <a:lstStyle/>
            <a:p>
              <a:pPr marL="0" marR="0" lvl="0" indent="0" algn="l" defTabSz="457200" rtl="0" eaLnBrk="1" fontAlgn="auto" latinLnBrk="0" hangingPunct="1">
                <a:lnSpc>
                  <a:spcPct val="100000"/>
                </a:lnSpc>
                <a:spcBef>
                  <a:spcPts val="0"/>
                </a:spcBef>
                <a:spcAft>
                  <a:spcPts val="300"/>
                </a:spcAft>
                <a:buClrTx/>
                <a:buSzTx/>
                <a:buFontTx/>
                <a:buNone/>
                <a:tabLst/>
                <a:defRPr/>
              </a:pPr>
              <a:r>
                <a:rPr kumimoji="0" lang="en-GB" sz="1100" b="0" i="0" u="none" strike="noStrike" kern="1200" cap="none" spc="0" normalizeH="0" baseline="0" noProof="0">
                  <a:ln>
                    <a:noFill/>
                  </a:ln>
                  <a:solidFill>
                    <a:prstClr val="white"/>
                  </a:solidFill>
                  <a:effectLst/>
                  <a:uLnTx/>
                  <a:uFillTx/>
                  <a:latin typeface="Segoe UI Semibold" panose="020B0602020104020603"/>
                  <a:ea typeface="+mn-ea"/>
                  <a:cs typeface="+mn-cs"/>
                </a:rPr>
                <a:t>PARISH GIVING </a:t>
              </a:r>
            </a:p>
          </p:txBody>
        </p:sp>
        <p:sp>
          <p:nvSpPr>
            <p:cNvPr id="91" name="Graphic 37">
              <a:extLst>
                <a:ext uri="{FF2B5EF4-FFF2-40B4-BE49-F238E27FC236}">
                  <a16:creationId xmlns:a16="http://schemas.microsoft.com/office/drawing/2014/main" id="{DC56392E-BEBD-6DC2-4BBA-B4E47318A088}"/>
                </a:ext>
              </a:extLst>
            </p:cNvPr>
            <p:cNvSpPr/>
            <p:nvPr/>
          </p:nvSpPr>
          <p:spPr>
            <a:xfrm>
              <a:off x="2859750" y="4475650"/>
              <a:ext cx="357659" cy="291476"/>
            </a:xfrm>
            <a:custGeom>
              <a:avLst/>
              <a:gdLst>
                <a:gd name="csX0" fmla="*/ 354781 w 357659"/>
                <a:gd name="csY0" fmla="*/ 103762 h 291476"/>
                <a:gd name="csX1" fmla="*/ 317799 w 357659"/>
                <a:gd name="csY1" fmla="*/ 116516 h 291476"/>
                <a:gd name="csX2" fmla="*/ 313317 w 357659"/>
                <a:gd name="csY2" fmla="*/ 127727 h 291476"/>
                <a:gd name="csX3" fmla="*/ 313317 w 357659"/>
                <a:gd name="csY3" fmla="*/ 41636 h 291476"/>
                <a:gd name="csX4" fmla="*/ 284486 w 357659"/>
                <a:gd name="csY4" fmla="*/ 23636 h 291476"/>
                <a:gd name="csX5" fmla="*/ 245466 w 357659"/>
                <a:gd name="csY5" fmla="*/ 14173 h 291476"/>
                <a:gd name="csX6" fmla="*/ 215616 w 357659"/>
                <a:gd name="csY6" fmla="*/ 32996 h 291476"/>
                <a:gd name="csX7" fmla="*/ 186785 w 357659"/>
                <a:gd name="csY7" fmla="*/ 50996 h 291476"/>
                <a:gd name="csX8" fmla="*/ 186785 w 357659"/>
                <a:gd name="csY8" fmla="*/ 140585 h 291476"/>
                <a:gd name="csX9" fmla="*/ 178941 w 357659"/>
                <a:gd name="csY9" fmla="*/ 147785 h 291476"/>
                <a:gd name="csX10" fmla="*/ 171096 w 357659"/>
                <a:gd name="csY10" fmla="*/ 140585 h 291476"/>
                <a:gd name="csX11" fmla="*/ 171096 w 357659"/>
                <a:gd name="csY11" fmla="*/ 50996 h 291476"/>
                <a:gd name="csX12" fmla="*/ 142265 w 357659"/>
                <a:gd name="csY12" fmla="*/ 32996 h 291476"/>
                <a:gd name="csX13" fmla="*/ 112415 w 357659"/>
                <a:gd name="csY13" fmla="*/ 14173 h 291476"/>
                <a:gd name="csX14" fmla="*/ 73395 w 357659"/>
                <a:gd name="csY14" fmla="*/ 23636 h 291476"/>
                <a:gd name="csX15" fmla="*/ 44564 w 357659"/>
                <a:gd name="csY15" fmla="*/ 41636 h 291476"/>
                <a:gd name="csX16" fmla="*/ 44564 w 357659"/>
                <a:gd name="csY16" fmla="*/ 127522 h 291476"/>
                <a:gd name="csX17" fmla="*/ 40082 w 357659"/>
                <a:gd name="csY17" fmla="*/ 116516 h 291476"/>
                <a:gd name="csX18" fmla="*/ 14510 w 357659"/>
                <a:gd name="csY18" fmla="*/ 98516 h 291476"/>
                <a:gd name="csX19" fmla="*/ 146 w 357659"/>
                <a:gd name="csY19" fmla="*/ 114767 h 291476"/>
                <a:gd name="csX20" fmla="*/ 13797 w 357659"/>
                <a:gd name="csY20" fmla="*/ 193350 h 291476"/>
                <a:gd name="csX21" fmla="*/ 24698 w 357659"/>
                <a:gd name="csY21" fmla="*/ 212585 h 291476"/>
                <a:gd name="csX22" fmla="*/ 47620 w 357659"/>
                <a:gd name="csY22" fmla="*/ 234287 h 291476"/>
                <a:gd name="csX23" fmla="*/ 47620 w 357659"/>
                <a:gd name="csY23" fmla="*/ 285716 h 291476"/>
                <a:gd name="csX24" fmla="*/ 53224 w 357659"/>
                <a:gd name="csY24" fmla="*/ 291373 h 291476"/>
                <a:gd name="csX25" fmla="*/ 148887 w 357659"/>
                <a:gd name="csY25" fmla="*/ 291373 h 291476"/>
                <a:gd name="csX26" fmla="*/ 154490 w 357659"/>
                <a:gd name="csY26" fmla="*/ 285716 h 291476"/>
                <a:gd name="csX27" fmla="*/ 154490 w 357659"/>
                <a:gd name="csY27" fmla="*/ 252699 h 291476"/>
                <a:gd name="csX28" fmla="*/ 175579 w 357659"/>
                <a:gd name="csY28" fmla="*/ 269156 h 291476"/>
                <a:gd name="csX29" fmla="*/ 178839 w 357659"/>
                <a:gd name="csY29" fmla="*/ 270185 h 291476"/>
                <a:gd name="csX30" fmla="*/ 182099 w 357659"/>
                <a:gd name="csY30" fmla="*/ 269156 h 291476"/>
                <a:gd name="csX31" fmla="*/ 203187 w 357659"/>
                <a:gd name="csY31" fmla="*/ 252699 h 291476"/>
                <a:gd name="csX32" fmla="*/ 203187 w 357659"/>
                <a:gd name="csY32" fmla="*/ 285819 h 291476"/>
                <a:gd name="csX33" fmla="*/ 208791 w 357659"/>
                <a:gd name="csY33" fmla="*/ 291476 h 291476"/>
                <a:gd name="csX34" fmla="*/ 304454 w 357659"/>
                <a:gd name="csY34" fmla="*/ 291476 h 291476"/>
                <a:gd name="csX35" fmla="*/ 310057 w 357659"/>
                <a:gd name="csY35" fmla="*/ 285819 h 291476"/>
                <a:gd name="csX36" fmla="*/ 310057 w 357659"/>
                <a:gd name="csY36" fmla="*/ 234390 h 291476"/>
                <a:gd name="csX37" fmla="*/ 332979 w 357659"/>
                <a:gd name="csY37" fmla="*/ 212687 h 291476"/>
                <a:gd name="csX38" fmla="*/ 343880 w 357659"/>
                <a:gd name="csY38" fmla="*/ 193145 h 291476"/>
                <a:gd name="csX39" fmla="*/ 357532 w 357659"/>
                <a:gd name="csY39" fmla="*/ 114459 h 291476"/>
                <a:gd name="csX40" fmla="*/ 354577 w 357659"/>
                <a:gd name="csY40" fmla="*/ 103659 h 291476"/>
                <a:gd name="csX41" fmla="*/ 143589 w 357659"/>
                <a:gd name="csY41" fmla="*/ 280265 h 291476"/>
                <a:gd name="csX42" fmla="*/ 59031 w 357659"/>
                <a:gd name="csY42" fmla="*/ 280265 h 291476"/>
                <a:gd name="csX43" fmla="*/ 59031 w 357659"/>
                <a:gd name="csY43" fmla="*/ 232025 h 291476"/>
                <a:gd name="csX44" fmla="*/ 57299 w 357659"/>
                <a:gd name="csY44" fmla="*/ 227910 h 291476"/>
                <a:gd name="csX45" fmla="*/ 32543 w 357659"/>
                <a:gd name="csY45" fmla="*/ 204562 h 291476"/>
                <a:gd name="csX46" fmla="*/ 25004 w 357659"/>
                <a:gd name="csY46" fmla="*/ 191293 h 291476"/>
                <a:gd name="csX47" fmla="*/ 11454 w 357659"/>
                <a:gd name="csY47" fmla="*/ 113225 h 291476"/>
                <a:gd name="csX48" fmla="*/ 15223 w 357659"/>
                <a:gd name="csY48" fmla="*/ 109830 h 291476"/>
                <a:gd name="csX49" fmla="*/ 29996 w 357659"/>
                <a:gd name="csY49" fmla="*/ 120733 h 291476"/>
                <a:gd name="csX50" fmla="*/ 43851 w 357659"/>
                <a:gd name="csY50" fmla="*/ 155190 h 291476"/>
                <a:gd name="csX51" fmla="*/ 53020 w 357659"/>
                <a:gd name="csY51" fmla="*/ 162082 h 291476"/>
                <a:gd name="csX52" fmla="*/ 70237 w 357659"/>
                <a:gd name="csY52" fmla="*/ 174836 h 291476"/>
                <a:gd name="csX53" fmla="*/ 81138 w 357659"/>
                <a:gd name="csY53" fmla="*/ 172470 h 291476"/>
                <a:gd name="csX54" fmla="*/ 55873 w 357659"/>
                <a:gd name="csY54" fmla="*/ 151282 h 291476"/>
                <a:gd name="csX55" fmla="*/ 55873 w 357659"/>
                <a:gd name="csY55" fmla="*/ 41636 h 291476"/>
                <a:gd name="csX56" fmla="*/ 64736 w 357659"/>
                <a:gd name="csY56" fmla="*/ 32687 h 291476"/>
                <a:gd name="csX57" fmla="*/ 73599 w 357659"/>
                <a:gd name="csY57" fmla="*/ 41533 h 291476"/>
                <a:gd name="csX58" fmla="*/ 73599 w 357659"/>
                <a:gd name="csY58" fmla="*/ 114150 h 291476"/>
                <a:gd name="csX59" fmla="*/ 79202 w 357659"/>
                <a:gd name="csY59" fmla="*/ 119807 h 291476"/>
                <a:gd name="csX60" fmla="*/ 84806 w 357659"/>
                <a:gd name="csY60" fmla="*/ 114150 h 291476"/>
                <a:gd name="csX61" fmla="*/ 84806 w 357659"/>
                <a:gd name="csY61" fmla="*/ 41533 h 291476"/>
                <a:gd name="csX62" fmla="*/ 84806 w 357659"/>
                <a:gd name="csY62" fmla="*/ 19933 h 291476"/>
                <a:gd name="csX63" fmla="*/ 102431 w 357659"/>
                <a:gd name="csY63" fmla="*/ 19933 h 291476"/>
                <a:gd name="csX64" fmla="*/ 102431 w 357659"/>
                <a:gd name="csY64" fmla="*/ 114150 h 291476"/>
                <a:gd name="csX65" fmla="*/ 113637 w 357659"/>
                <a:gd name="csY65" fmla="*/ 114150 h 291476"/>
                <a:gd name="csX66" fmla="*/ 113637 w 357659"/>
                <a:gd name="csY66" fmla="*/ 31556 h 291476"/>
                <a:gd name="csX67" fmla="*/ 131262 w 357659"/>
                <a:gd name="csY67" fmla="*/ 31556 h 291476"/>
                <a:gd name="csX68" fmla="*/ 131262 w 357659"/>
                <a:gd name="csY68" fmla="*/ 114150 h 291476"/>
                <a:gd name="csX69" fmla="*/ 142468 w 357659"/>
                <a:gd name="csY69" fmla="*/ 114150 h 291476"/>
                <a:gd name="csX70" fmla="*/ 142468 w 357659"/>
                <a:gd name="csY70" fmla="*/ 50687 h 291476"/>
                <a:gd name="csX71" fmla="*/ 151230 w 357659"/>
                <a:gd name="csY71" fmla="*/ 41945 h 291476"/>
                <a:gd name="csX72" fmla="*/ 160093 w 357659"/>
                <a:gd name="csY72" fmla="*/ 50893 h 291476"/>
                <a:gd name="csX73" fmla="*/ 160093 w 357659"/>
                <a:gd name="csY73" fmla="*/ 134002 h 291476"/>
                <a:gd name="csX74" fmla="*/ 104162 w 357659"/>
                <a:gd name="csY74" fmla="*/ 171647 h 291476"/>
                <a:gd name="csX75" fmla="*/ 143589 w 357659"/>
                <a:gd name="csY75" fmla="*/ 242722 h 291476"/>
                <a:gd name="csX76" fmla="*/ 143589 w 357659"/>
                <a:gd name="csY76" fmla="*/ 280162 h 291476"/>
                <a:gd name="csX77" fmla="*/ 179042 w 357659"/>
                <a:gd name="csY77" fmla="*/ 257739 h 291476"/>
                <a:gd name="csX78" fmla="*/ 115267 w 357659"/>
                <a:gd name="csY78" fmla="*/ 171853 h 291476"/>
                <a:gd name="csX79" fmla="*/ 174560 w 357659"/>
                <a:gd name="csY79" fmla="*/ 160025 h 291476"/>
                <a:gd name="csX80" fmla="*/ 183627 w 357659"/>
                <a:gd name="csY80" fmla="*/ 160025 h 291476"/>
                <a:gd name="csX81" fmla="*/ 242920 w 357659"/>
                <a:gd name="csY81" fmla="*/ 171853 h 291476"/>
                <a:gd name="csX82" fmla="*/ 179144 w 357659"/>
                <a:gd name="csY82" fmla="*/ 257739 h 291476"/>
                <a:gd name="csX83" fmla="*/ 333183 w 357659"/>
                <a:gd name="csY83" fmla="*/ 190985 h 291476"/>
                <a:gd name="csX84" fmla="*/ 325542 w 357659"/>
                <a:gd name="csY84" fmla="*/ 204459 h 291476"/>
                <a:gd name="csX85" fmla="*/ 300786 w 357659"/>
                <a:gd name="csY85" fmla="*/ 227807 h 291476"/>
                <a:gd name="csX86" fmla="*/ 299054 w 357659"/>
                <a:gd name="csY86" fmla="*/ 231922 h 291476"/>
                <a:gd name="csX87" fmla="*/ 299054 w 357659"/>
                <a:gd name="csY87" fmla="*/ 280162 h 291476"/>
                <a:gd name="csX88" fmla="*/ 214598 w 357659"/>
                <a:gd name="csY88" fmla="*/ 280162 h 291476"/>
                <a:gd name="csX89" fmla="*/ 214598 w 357659"/>
                <a:gd name="csY89" fmla="*/ 242722 h 291476"/>
                <a:gd name="csX90" fmla="*/ 254024 w 357659"/>
                <a:gd name="csY90" fmla="*/ 171647 h 291476"/>
                <a:gd name="csX91" fmla="*/ 198093 w 357659"/>
                <a:gd name="csY91" fmla="*/ 134002 h 291476"/>
                <a:gd name="csX92" fmla="*/ 198093 w 357659"/>
                <a:gd name="csY92" fmla="*/ 50996 h 291476"/>
                <a:gd name="csX93" fmla="*/ 206957 w 357659"/>
                <a:gd name="csY93" fmla="*/ 42047 h 291476"/>
                <a:gd name="csX94" fmla="*/ 215718 w 357659"/>
                <a:gd name="csY94" fmla="*/ 50790 h 291476"/>
                <a:gd name="csX95" fmla="*/ 215718 w 357659"/>
                <a:gd name="csY95" fmla="*/ 114253 h 291476"/>
                <a:gd name="csX96" fmla="*/ 226925 w 357659"/>
                <a:gd name="csY96" fmla="*/ 114253 h 291476"/>
                <a:gd name="csX97" fmla="*/ 226925 w 357659"/>
                <a:gd name="csY97" fmla="*/ 31659 h 291476"/>
                <a:gd name="csX98" fmla="*/ 244550 w 357659"/>
                <a:gd name="csY98" fmla="*/ 31659 h 291476"/>
                <a:gd name="csX99" fmla="*/ 244550 w 357659"/>
                <a:gd name="csY99" fmla="*/ 114253 h 291476"/>
                <a:gd name="csX100" fmla="*/ 255756 w 357659"/>
                <a:gd name="csY100" fmla="*/ 114253 h 291476"/>
                <a:gd name="csX101" fmla="*/ 255756 w 357659"/>
                <a:gd name="csY101" fmla="*/ 20036 h 291476"/>
                <a:gd name="csX102" fmla="*/ 273381 w 357659"/>
                <a:gd name="csY102" fmla="*/ 20036 h 291476"/>
                <a:gd name="csX103" fmla="*/ 273381 w 357659"/>
                <a:gd name="csY103" fmla="*/ 41636 h 291476"/>
                <a:gd name="csX104" fmla="*/ 273381 w 357659"/>
                <a:gd name="csY104" fmla="*/ 114253 h 291476"/>
                <a:gd name="csX105" fmla="*/ 278984 w 357659"/>
                <a:gd name="csY105" fmla="*/ 119910 h 291476"/>
                <a:gd name="csX106" fmla="*/ 284587 w 357659"/>
                <a:gd name="csY106" fmla="*/ 114253 h 291476"/>
                <a:gd name="csX107" fmla="*/ 284587 w 357659"/>
                <a:gd name="csY107" fmla="*/ 41636 h 291476"/>
                <a:gd name="csX108" fmla="*/ 293451 w 357659"/>
                <a:gd name="csY108" fmla="*/ 32687 h 291476"/>
                <a:gd name="csX109" fmla="*/ 302314 w 357659"/>
                <a:gd name="csY109" fmla="*/ 41636 h 291476"/>
                <a:gd name="csX110" fmla="*/ 302314 w 357659"/>
                <a:gd name="csY110" fmla="*/ 151179 h 291476"/>
                <a:gd name="csX111" fmla="*/ 277048 w 357659"/>
                <a:gd name="csY111" fmla="*/ 172470 h 291476"/>
                <a:gd name="csX112" fmla="*/ 287949 w 357659"/>
                <a:gd name="csY112" fmla="*/ 174836 h 291476"/>
                <a:gd name="csX113" fmla="*/ 305167 w 357659"/>
                <a:gd name="csY113" fmla="*/ 162082 h 291476"/>
                <a:gd name="csX114" fmla="*/ 311891 w 357659"/>
                <a:gd name="csY114" fmla="*/ 158687 h 291476"/>
                <a:gd name="csX115" fmla="*/ 328191 w 357659"/>
                <a:gd name="csY115" fmla="*/ 120630 h 291476"/>
                <a:gd name="csX116" fmla="*/ 342861 w 357659"/>
                <a:gd name="csY116" fmla="*/ 109727 h 291476"/>
                <a:gd name="csX117" fmla="*/ 346631 w 357659"/>
                <a:gd name="csY117" fmla="*/ 112813 h 291476"/>
                <a:gd name="csX118" fmla="*/ 333081 w 357659"/>
                <a:gd name="csY118" fmla="*/ 190882 h 29147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 ang="0">
                  <a:pos x="csX83" y="csY83"/>
                </a:cxn>
                <a:cxn ang="0">
                  <a:pos x="csX84" y="csY84"/>
                </a:cxn>
                <a:cxn ang="0">
                  <a:pos x="csX85" y="csY85"/>
                </a:cxn>
                <a:cxn ang="0">
                  <a:pos x="csX86" y="csY86"/>
                </a:cxn>
                <a:cxn ang="0">
                  <a:pos x="csX87" y="csY87"/>
                </a:cxn>
                <a:cxn ang="0">
                  <a:pos x="csX88" y="csY88"/>
                </a:cxn>
                <a:cxn ang="0">
                  <a:pos x="csX89" y="csY89"/>
                </a:cxn>
                <a:cxn ang="0">
                  <a:pos x="csX90" y="csY90"/>
                </a:cxn>
                <a:cxn ang="0">
                  <a:pos x="csX91" y="csY91"/>
                </a:cxn>
                <a:cxn ang="0">
                  <a:pos x="csX92" y="csY92"/>
                </a:cxn>
                <a:cxn ang="0">
                  <a:pos x="csX93" y="csY93"/>
                </a:cxn>
                <a:cxn ang="0">
                  <a:pos x="csX94" y="csY94"/>
                </a:cxn>
                <a:cxn ang="0">
                  <a:pos x="csX95" y="csY95"/>
                </a:cxn>
                <a:cxn ang="0">
                  <a:pos x="csX96" y="csY96"/>
                </a:cxn>
                <a:cxn ang="0">
                  <a:pos x="csX97" y="csY97"/>
                </a:cxn>
                <a:cxn ang="0">
                  <a:pos x="csX98" y="csY98"/>
                </a:cxn>
                <a:cxn ang="0">
                  <a:pos x="csX99" y="csY99"/>
                </a:cxn>
                <a:cxn ang="0">
                  <a:pos x="csX100" y="csY100"/>
                </a:cxn>
                <a:cxn ang="0">
                  <a:pos x="csX101" y="csY101"/>
                </a:cxn>
                <a:cxn ang="0">
                  <a:pos x="csX102" y="csY102"/>
                </a:cxn>
                <a:cxn ang="0">
                  <a:pos x="csX103" y="csY103"/>
                </a:cxn>
                <a:cxn ang="0">
                  <a:pos x="csX104" y="csY104"/>
                </a:cxn>
                <a:cxn ang="0">
                  <a:pos x="csX105" y="csY105"/>
                </a:cxn>
                <a:cxn ang="0">
                  <a:pos x="csX106" y="csY106"/>
                </a:cxn>
                <a:cxn ang="0">
                  <a:pos x="csX107" y="csY107"/>
                </a:cxn>
                <a:cxn ang="0">
                  <a:pos x="csX108" y="csY108"/>
                </a:cxn>
                <a:cxn ang="0">
                  <a:pos x="csX109" y="csY109"/>
                </a:cxn>
                <a:cxn ang="0">
                  <a:pos x="csX110" y="csY110"/>
                </a:cxn>
                <a:cxn ang="0">
                  <a:pos x="csX111" y="csY111"/>
                </a:cxn>
                <a:cxn ang="0">
                  <a:pos x="csX112" y="csY112"/>
                </a:cxn>
                <a:cxn ang="0">
                  <a:pos x="csX113" y="csY113"/>
                </a:cxn>
                <a:cxn ang="0">
                  <a:pos x="csX114" y="csY114"/>
                </a:cxn>
                <a:cxn ang="0">
                  <a:pos x="csX115" y="csY115"/>
                </a:cxn>
                <a:cxn ang="0">
                  <a:pos x="csX116" y="csY116"/>
                </a:cxn>
                <a:cxn ang="0">
                  <a:pos x="csX117" y="csY117"/>
                </a:cxn>
                <a:cxn ang="0">
                  <a:pos x="csX118" y="csY118"/>
                </a:cxn>
              </a:cxnLst>
              <a:rect l="l" t="t" r="r" b="b"/>
              <a:pathLst>
                <a:path w="357659" h="291476">
                  <a:moveTo>
                    <a:pt x="354781" y="103762"/>
                  </a:moveTo>
                  <a:cubicBezTo>
                    <a:pt x="342963" y="92036"/>
                    <a:pt x="323301" y="100882"/>
                    <a:pt x="317799" y="116516"/>
                  </a:cubicBezTo>
                  <a:cubicBezTo>
                    <a:pt x="317799" y="116516"/>
                    <a:pt x="313317" y="127727"/>
                    <a:pt x="313317" y="127727"/>
                  </a:cubicBezTo>
                  <a:lnTo>
                    <a:pt x="313317" y="41636"/>
                  </a:lnTo>
                  <a:cubicBezTo>
                    <a:pt x="313622" y="27030"/>
                    <a:pt x="297220" y="16745"/>
                    <a:pt x="284486" y="23636"/>
                  </a:cubicBezTo>
                  <a:cubicBezTo>
                    <a:pt x="287134" y="-1461"/>
                    <a:pt x="253617" y="-9587"/>
                    <a:pt x="245466" y="14173"/>
                  </a:cubicBezTo>
                  <a:cubicBezTo>
                    <a:pt x="232324" y="5945"/>
                    <a:pt x="214394" y="17362"/>
                    <a:pt x="215616" y="32996"/>
                  </a:cubicBezTo>
                  <a:cubicBezTo>
                    <a:pt x="203085" y="26002"/>
                    <a:pt x="186276" y="36596"/>
                    <a:pt x="186785" y="50996"/>
                  </a:cubicBezTo>
                  <a:cubicBezTo>
                    <a:pt x="186785" y="50996"/>
                    <a:pt x="186785" y="140585"/>
                    <a:pt x="186785" y="140585"/>
                  </a:cubicBezTo>
                  <a:cubicBezTo>
                    <a:pt x="184034" y="142745"/>
                    <a:pt x="181386" y="145110"/>
                    <a:pt x="178941" y="147785"/>
                  </a:cubicBezTo>
                  <a:cubicBezTo>
                    <a:pt x="176495" y="145007"/>
                    <a:pt x="173847" y="142642"/>
                    <a:pt x="171096" y="140585"/>
                  </a:cubicBezTo>
                  <a:lnTo>
                    <a:pt x="171096" y="50996"/>
                  </a:lnTo>
                  <a:cubicBezTo>
                    <a:pt x="171605" y="36493"/>
                    <a:pt x="154796" y="26002"/>
                    <a:pt x="142265" y="32996"/>
                  </a:cubicBezTo>
                  <a:cubicBezTo>
                    <a:pt x="143589" y="17362"/>
                    <a:pt x="125659" y="6047"/>
                    <a:pt x="112415" y="14173"/>
                  </a:cubicBezTo>
                  <a:cubicBezTo>
                    <a:pt x="104264" y="-9587"/>
                    <a:pt x="70747" y="-1461"/>
                    <a:pt x="73395" y="23636"/>
                  </a:cubicBezTo>
                  <a:cubicBezTo>
                    <a:pt x="60661" y="16745"/>
                    <a:pt x="44259" y="27030"/>
                    <a:pt x="44564" y="41636"/>
                  </a:cubicBezTo>
                  <a:cubicBezTo>
                    <a:pt x="44564" y="41636"/>
                    <a:pt x="44564" y="127522"/>
                    <a:pt x="44564" y="127522"/>
                  </a:cubicBezTo>
                  <a:lnTo>
                    <a:pt x="40082" y="116516"/>
                  </a:lnTo>
                  <a:cubicBezTo>
                    <a:pt x="35293" y="104687"/>
                    <a:pt x="25921" y="98207"/>
                    <a:pt x="14510" y="98516"/>
                  </a:cubicBezTo>
                  <a:cubicBezTo>
                    <a:pt x="5545" y="98825"/>
                    <a:pt x="-1077" y="105510"/>
                    <a:pt x="146" y="114767"/>
                  </a:cubicBezTo>
                  <a:cubicBezTo>
                    <a:pt x="146" y="114767"/>
                    <a:pt x="13797" y="193350"/>
                    <a:pt x="13797" y="193350"/>
                  </a:cubicBezTo>
                  <a:cubicBezTo>
                    <a:pt x="15427" y="200756"/>
                    <a:pt x="19197" y="207442"/>
                    <a:pt x="24698" y="212585"/>
                  </a:cubicBezTo>
                  <a:lnTo>
                    <a:pt x="47620" y="234287"/>
                  </a:lnTo>
                  <a:lnTo>
                    <a:pt x="47620" y="285716"/>
                  </a:lnTo>
                  <a:cubicBezTo>
                    <a:pt x="47620" y="288802"/>
                    <a:pt x="50167" y="291373"/>
                    <a:pt x="53224" y="291373"/>
                  </a:cubicBezTo>
                  <a:lnTo>
                    <a:pt x="148887" y="291373"/>
                  </a:lnTo>
                  <a:cubicBezTo>
                    <a:pt x="151943" y="291373"/>
                    <a:pt x="154490" y="288802"/>
                    <a:pt x="154490" y="285716"/>
                  </a:cubicBezTo>
                  <a:lnTo>
                    <a:pt x="154490" y="252699"/>
                  </a:lnTo>
                  <a:cubicBezTo>
                    <a:pt x="160806" y="258047"/>
                    <a:pt x="167734" y="263499"/>
                    <a:pt x="175579" y="269156"/>
                  </a:cubicBezTo>
                  <a:cubicBezTo>
                    <a:pt x="176597" y="269876"/>
                    <a:pt x="177718" y="270185"/>
                    <a:pt x="178839" y="270185"/>
                  </a:cubicBezTo>
                  <a:cubicBezTo>
                    <a:pt x="179959" y="270185"/>
                    <a:pt x="181080" y="269876"/>
                    <a:pt x="182099" y="269156"/>
                  </a:cubicBezTo>
                  <a:cubicBezTo>
                    <a:pt x="189943" y="263499"/>
                    <a:pt x="196973" y="257945"/>
                    <a:pt x="203187" y="252699"/>
                  </a:cubicBezTo>
                  <a:lnTo>
                    <a:pt x="203187" y="285819"/>
                  </a:lnTo>
                  <a:cubicBezTo>
                    <a:pt x="203187" y="288905"/>
                    <a:pt x="205734" y="291476"/>
                    <a:pt x="208791" y="291476"/>
                  </a:cubicBezTo>
                  <a:lnTo>
                    <a:pt x="304454" y="291476"/>
                  </a:lnTo>
                  <a:cubicBezTo>
                    <a:pt x="307510" y="291476"/>
                    <a:pt x="310057" y="288905"/>
                    <a:pt x="310057" y="285819"/>
                  </a:cubicBezTo>
                  <a:lnTo>
                    <a:pt x="310057" y="234390"/>
                  </a:lnTo>
                  <a:lnTo>
                    <a:pt x="332979" y="212687"/>
                  </a:lnTo>
                  <a:cubicBezTo>
                    <a:pt x="338481" y="207545"/>
                    <a:pt x="342148" y="200859"/>
                    <a:pt x="343880" y="193145"/>
                  </a:cubicBezTo>
                  <a:lnTo>
                    <a:pt x="357532" y="114459"/>
                  </a:lnTo>
                  <a:cubicBezTo>
                    <a:pt x="358041" y="110345"/>
                    <a:pt x="357022" y="106642"/>
                    <a:pt x="354577" y="103659"/>
                  </a:cubicBezTo>
                  <a:close/>
                  <a:moveTo>
                    <a:pt x="143589" y="280265"/>
                  </a:moveTo>
                  <a:lnTo>
                    <a:pt x="59031" y="280265"/>
                  </a:lnTo>
                  <a:lnTo>
                    <a:pt x="59031" y="232025"/>
                  </a:lnTo>
                  <a:cubicBezTo>
                    <a:pt x="59031" y="230482"/>
                    <a:pt x="58420" y="228939"/>
                    <a:pt x="57299" y="227910"/>
                  </a:cubicBezTo>
                  <a:lnTo>
                    <a:pt x="32543" y="204562"/>
                  </a:lnTo>
                  <a:cubicBezTo>
                    <a:pt x="28671" y="200962"/>
                    <a:pt x="26124" y="196230"/>
                    <a:pt x="25004" y="191293"/>
                  </a:cubicBezTo>
                  <a:lnTo>
                    <a:pt x="11454" y="113225"/>
                  </a:lnTo>
                  <a:cubicBezTo>
                    <a:pt x="11250" y="110345"/>
                    <a:pt x="12778" y="110242"/>
                    <a:pt x="15223" y="109830"/>
                  </a:cubicBezTo>
                  <a:cubicBezTo>
                    <a:pt x="23679" y="109522"/>
                    <a:pt x="27856" y="115590"/>
                    <a:pt x="29996" y="120733"/>
                  </a:cubicBezTo>
                  <a:lnTo>
                    <a:pt x="43851" y="155190"/>
                  </a:lnTo>
                  <a:cubicBezTo>
                    <a:pt x="45481" y="158893"/>
                    <a:pt x="48945" y="161773"/>
                    <a:pt x="53020" y="162082"/>
                  </a:cubicBezTo>
                  <a:cubicBezTo>
                    <a:pt x="67181" y="163213"/>
                    <a:pt x="70034" y="173705"/>
                    <a:pt x="70237" y="174836"/>
                  </a:cubicBezTo>
                  <a:cubicBezTo>
                    <a:pt x="71867" y="182036"/>
                    <a:pt x="82564" y="179773"/>
                    <a:pt x="81138" y="172470"/>
                  </a:cubicBezTo>
                  <a:cubicBezTo>
                    <a:pt x="79712" y="165887"/>
                    <a:pt x="72580" y="153442"/>
                    <a:pt x="55873" y="151282"/>
                  </a:cubicBezTo>
                  <a:lnTo>
                    <a:pt x="55873" y="41636"/>
                  </a:lnTo>
                  <a:cubicBezTo>
                    <a:pt x="55873" y="36699"/>
                    <a:pt x="59846" y="32687"/>
                    <a:pt x="64736" y="32687"/>
                  </a:cubicBezTo>
                  <a:cubicBezTo>
                    <a:pt x="69626" y="32996"/>
                    <a:pt x="73294" y="35876"/>
                    <a:pt x="73599" y="41533"/>
                  </a:cubicBezTo>
                  <a:cubicBezTo>
                    <a:pt x="73599" y="41533"/>
                    <a:pt x="73599" y="114150"/>
                    <a:pt x="73599" y="114150"/>
                  </a:cubicBezTo>
                  <a:cubicBezTo>
                    <a:pt x="73599" y="117236"/>
                    <a:pt x="76044" y="119807"/>
                    <a:pt x="79202" y="119807"/>
                  </a:cubicBezTo>
                  <a:cubicBezTo>
                    <a:pt x="82259" y="119807"/>
                    <a:pt x="84806" y="117236"/>
                    <a:pt x="84806" y="114150"/>
                  </a:cubicBezTo>
                  <a:lnTo>
                    <a:pt x="84806" y="41533"/>
                  </a:lnTo>
                  <a:cubicBezTo>
                    <a:pt x="84806" y="41533"/>
                    <a:pt x="84806" y="20036"/>
                    <a:pt x="84806" y="19933"/>
                  </a:cubicBezTo>
                  <a:cubicBezTo>
                    <a:pt x="85010" y="8207"/>
                    <a:pt x="102227" y="8207"/>
                    <a:pt x="102431" y="19933"/>
                  </a:cubicBezTo>
                  <a:cubicBezTo>
                    <a:pt x="102431" y="23430"/>
                    <a:pt x="102431" y="107567"/>
                    <a:pt x="102431" y="114150"/>
                  </a:cubicBezTo>
                  <a:cubicBezTo>
                    <a:pt x="102532" y="121556"/>
                    <a:pt x="113433" y="121556"/>
                    <a:pt x="113637" y="114150"/>
                  </a:cubicBezTo>
                  <a:cubicBezTo>
                    <a:pt x="113637" y="114150"/>
                    <a:pt x="113637" y="31556"/>
                    <a:pt x="113637" y="31556"/>
                  </a:cubicBezTo>
                  <a:cubicBezTo>
                    <a:pt x="113841" y="19830"/>
                    <a:pt x="131058" y="19830"/>
                    <a:pt x="131262" y="31556"/>
                  </a:cubicBezTo>
                  <a:cubicBezTo>
                    <a:pt x="131262" y="44310"/>
                    <a:pt x="131262" y="100265"/>
                    <a:pt x="131262" y="114150"/>
                  </a:cubicBezTo>
                  <a:cubicBezTo>
                    <a:pt x="131262" y="121556"/>
                    <a:pt x="142367" y="121659"/>
                    <a:pt x="142468" y="114150"/>
                  </a:cubicBezTo>
                  <a:cubicBezTo>
                    <a:pt x="142468" y="114150"/>
                    <a:pt x="142468" y="50687"/>
                    <a:pt x="142468" y="50687"/>
                  </a:cubicBezTo>
                  <a:cubicBezTo>
                    <a:pt x="142570" y="45853"/>
                    <a:pt x="146442" y="41945"/>
                    <a:pt x="151230" y="41945"/>
                  </a:cubicBezTo>
                  <a:cubicBezTo>
                    <a:pt x="156018" y="41945"/>
                    <a:pt x="160195" y="46059"/>
                    <a:pt x="160093" y="50893"/>
                  </a:cubicBezTo>
                  <a:cubicBezTo>
                    <a:pt x="160093" y="50893"/>
                    <a:pt x="160093" y="134002"/>
                    <a:pt x="160093" y="134002"/>
                  </a:cubicBezTo>
                  <a:cubicBezTo>
                    <a:pt x="133605" y="123202"/>
                    <a:pt x="105385" y="138322"/>
                    <a:pt x="104162" y="171647"/>
                  </a:cubicBezTo>
                  <a:cubicBezTo>
                    <a:pt x="103857" y="187796"/>
                    <a:pt x="111498" y="212070"/>
                    <a:pt x="143589" y="242722"/>
                  </a:cubicBezTo>
                  <a:lnTo>
                    <a:pt x="143589" y="280162"/>
                  </a:lnTo>
                  <a:close/>
                  <a:moveTo>
                    <a:pt x="179042" y="257739"/>
                  </a:moveTo>
                  <a:cubicBezTo>
                    <a:pt x="145015" y="233876"/>
                    <a:pt x="113230" y="197259"/>
                    <a:pt x="115267" y="171853"/>
                  </a:cubicBezTo>
                  <a:cubicBezTo>
                    <a:pt x="116693" y="135339"/>
                    <a:pt x="157037" y="133487"/>
                    <a:pt x="174560" y="160025"/>
                  </a:cubicBezTo>
                  <a:cubicBezTo>
                    <a:pt x="176699" y="162905"/>
                    <a:pt x="181487" y="162905"/>
                    <a:pt x="183627" y="160025"/>
                  </a:cubicBezTo>
                  <a:cubicBezTo>
                    <a:pt x="202678" y="132562"/>
                    <a:pt x="241289" y="136059"/>
                    <a:pt x="242920" y="171853"/>
                  </a:cubicBezTo>
                  <a:cubicBezTo>
                    <a:pt x="244957" y="197259"/>
                    <a:pt x="213069" y="233773"/>
                    <a:pt x="179144" y="257739"/>
                  </a:cubicBezTo>
                  <a:close/>
                  <a:moveTo>
                    <a:pt x="333183" y="190985"/>
                  </a:moveTo>
                  <a:cubicBezTo>
                    <a:pt x="332062" y="196230"/>
                    <a:pt x="329413" y="200859"/>
                    <a:pt x="325542" y="204459"/>
                  </a:cubicBezTo>
                  <a:lnTo>
                    <a:pt x="300786" y="227807"/>
                  </a:lnTo>
                  <a:cubicBezTo>
                    <a:pt x="299665" y="228836"/>
                    <a:pt x="299054" y="230379"/>
                    <a:pt x="299054" y="231922"/>
                  </a:cubicBezTo>
                  <a:lnTo>
                    <a:pt x="299054" y="280162"/>
                  </a:lnTo>
                  <a:lnTo>
                    <a:pt x="214598" y="280162"/>
                  </a:lnTo>
                  <a:lnTo>
                    <a:pt x="214598" y="242722"/>
                  </a:lnTo>
                  <a:cubicBezTo>
                    <a:pt x="246791" y="212173"/>
                    <a:pt x="254330" y="187899"/>
                    <a:pt x="254024" y="171647"/>
                  </a:cubicBezTo>
                  <a:cubicBezTo>
                    <a:pt x="252802" y="138322"/>
                    <a:pt x="224582" y="123099"/>
                    <a:pt x="198093" y="134002"/>
                  </a:cubicBezTo>
                  <a:lnTo>
                    <a:pt x="198093" y="50996"/>
                  </a:lnTo>
                  <a:cubicBezTo>
                    <a:pt x="198093" y="46162"/>
                    <a:pt x="202169" y="41945"/>
                    <a:pt x="206957" y="42047"/>
                  </a:cubicBezTo>
                  <a:cubicBezTo>
                    <a:pt x="211745" y="42047"/>
                    <a:pt x="215616" y="45956"/>
                    <a:pt x="215718" y="50790"/>
                  </a:cubicBezTo>
                  <a:lnTo>
                    <a:pt x="215718" y="114253"/>
                  </a:lnTo>
                  <a:cubicBezTo>
                    <a:pt x="215718" y="121659"/>
                    <a:pt x="226925" y="121659"/>
                    <a:pt x="226925" y="114253"/>
                  </a:cubicBezTo>
                  <a:cubicBezTo>
                    <a:pt x="226925" y="100059"/>
                    <a:pt x="226925" y="44722"/>
                    <a:pt x="226925" y="31659"/>
                  </a:cubicBezTo>
                  <a:cubicBezTo>
                    <a:pt x="227129" y="19933"/>
                    <a:pt x="244346" y="19933"/>
                    <a:pt x="244550" y="31659"/>
                  </a:cubicBezTo>
                  <a:cubicBezTo>
                    <a:pt x="244550" y="31659"/>
                    <a:pt x="244550" y="114253"/>
                    <a:pt x="244550" y="114253"/>
                  </a:cubicBezTo>
                  <a:cubicBezTo>
                    <a:pt x="244651" y="121659"/>
                    <a:pt x="255654" y="121659"/>
                    <a:pt x="255756" y="114253"/>
                  </a:cubicBezTo>
                  <a:cubicBezTo>
                    <a:pt x="255756" y="107362"/>
                    <a:pt x="255756" y="23842"/>
                    <a:pt x="255756" y="20036"/>
                  </a:cubicBezTo>
                  <a:cubicBezTo>
                    <a:pt x="255960" y="8310"/>
                    <a:pt x="273177" y="8310"/>
                    <a:pt x="273381" y="20036"/>
                  </a:cubicBezTo>
                  <a:cubicBezTo>
                    <a:pt x="273381" y="20036"/>
                    <a:pt x="273381" y="41636"/>
                    <a:pt x="273381" y="41636"/>
                  </a:cubicBezTo>
                  <a:lnTo>
                    <a:pt x="273381" y="114253"/>
                  </a:lnTo>
                  <a:cubicBezTo>
                    <a:pt x="273381" y="117339"/>
                    <a:pt x="275826" y="119910"/>
                    <a:pt x="278984" y="119910"/>
                  </a:cubicBezTo>
                  <a:cubicBezTo>
                    <a:pt x="282040" y="119910"/>
                    <a:pt x="284587" y="117339"/>
                    <a:pt x="284587" y="114253"/>
                  </a:cubicBezTo>
                  <a:lnTo>
                    <a:pt x="284587" y="41636"/>
                  </a:lnTo>
                  <a:cubicBezTo>
                    <a:pt x="284893" y="35979"/>
                    <a:pt x="288561" y="32996"/>
                    <a:pt x="293451" y="32687"/>
                  </a:cubicBezTo>
                  <a:cubicBezTo>
                    <a:pt x="298341" y="32687"/>
                    <a:pt x="302314" y="36699"/>
                    <a:pt x="302314" y="41636"/>
                  </a:cubicBezTo>
                  <a:lnTo>
                    <a:pt x="302314" y="151179"/>
                  </a:lnTo>
                  <a:cubicBezTo>
                    <a:pt x="285606" y="153442"/>
                    <a:pt x="278373" y="165887"/>
                    <a:pt x="277048" y="172470"/>
                  </a:cubicBezTo>
                  <a:cubicBezTo>
                    <a:pt x="275622" y="179773"/>
                    <a:pt x="286319" y="182139"/>
                    <a:pt x="287949" y="174836"/>
                  </a:cubicBezTo>
                  <a:cubicBezTo>
                    <a:pt x="287949" y="174733"/>
                    <a:pt x="290598" y="163316"/>
                    <a:pt x="305167" y="162082"/>
                  </a:cubicBezTo>
                  <a:cubicBezTo>
                    <a:pt x="307815" y="161876"/>
                    <a:pt x="310159" y="160642"/>
                    <a:pt x="311891" y="158687"/>
                  </a:cubicBezTo>
                  <a:cubicBezTo>
                    <a:pt x="313826" y="158687"/>
                    <a:pt x="327070" y="122585"/>
                    <a:pt x="328191" y="120630"/>
                  </a:cubicBezTo>
                  <a:cubicBezTo>
                    <a:pt x="330228" y="115487"/>
                    <a:pt x="334507" y="109419"/>
                    <a:pt x="342861" y="109727"/>
                  </a:cubicBezTo>
                  <a:cubicBezTo>
                    <a:pt x="345103" y="110036"/>
                    <a:pt x="346733" y="110242"/>
                    <a:pt x="346631" y="112813"/>
                  </a:cubicBezTo>
                  <a:cubicBezTo>
                    <a:pt x="346631" y="112813"/>
                    <a:pt x="333081" y="190882"/>
                    <a:pt x="333081" y="190882"/>
                  </a:cubicBezTo>
                  <a:close/>
                </a:path>
              </a:pathLst>
            </a:custGeom>
            <a:solidFill>
              <a:schemeClr val="bg1"/>
            </a:solidFill>
            <a:ln w="10069" cap="flat">
              <a:noFill/>
              <a:prstDash val="solid"/>
              <a:miter/>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Segoe UI Semilight" panose="020B0602020104020603"/>
                <a:ea typeface="+mn-ea"/>
                <a:cs typeface="+mn-cs"/>
              </a:endParaRPr>
            </a:p>
          </p:txBody>
        </p:sp>
      </p:grpSp>
      <p:grpSp>
        <p:nvGrpSpPr>
          <p:cNvPr id="92" name="Group 91">
            <a:extLst>
              <a:ext uri="{FF2B5EF4-FFF2-40B4-BE49-F238E27FC236}">
                <a16:creationId xmlns:a16="http://schemas.microsoft.com/office/drawing/2014/main" id="{87698D38-191A-C476-A702-C0FA1748F40E}"/>
              </a:ext>
            </a:extLst>
          </p:cNvPr>
          <p:cNvGrpSpPr/>
          <p:nvPr/>
        </p:nvGrpSpPr>
        <p:grpSpPr>
          <a:xfrm>
            <a:off x="8536709" y="85725"/>
            <a:ext cx="2447925" cy="3951348"/>
            <a:chOff x="2717800" y="85725"/>
            <a:chExt cx="2447925" cy="3951348"/>
          </a:xfrm>
        </p:grpSpPr>
        <p:sp>
          <p:nvSpPr>
            <p:cNvPr id="93" name="Rectangle 92">
              <a:extLst>
                <a:ext uri="{FF2B5EF4-FFF2-40B4-BE49-F238E27FC236}">
                  <a16:creationId xmlns:a16="http://schemas.microsoft.com/office/drawing/2014/main" id="{77AC935D-986B-E9F8-A53E-89CB50065E9E}"/>
                </a:ext>
              </a:extLst>
            </p:cNvPr>
            <p:cNvSpPr/>
            <p:nvPr/>
          </p:nvSpPr>
          <p:spPr>
            <a:xfrm>
              <a:off x="3081393" y="489670"/>
              <a:ext cx="1790541" cy="108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nchorCtr="0"/>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050" b="0" i="0" u="none" strike="noStrike" kern="1200" cap="none" spc="0" normalizeH="0" baseline="0" noProof="0" err="1">
                <a:ln>
                  <a:noFill/>
                </a:ln>
                <a:solidFill>
                  <a:prstClr val="white"/>
                </a:solidFill>
                <a:effectLst/>
                <a:uLnTx/>
                <a:uFillTx/>
                <a:latin typeface="Segoe UI Semibold" panose="020B0602020104020603"/>
                <a:ea typeface="+mn-ea"/>
                <a:cs typeface="+mn-cs"/>
              </a:endParaRPr>
            </a:p>
          </p:txBody>
        </p:sp>
        <p:grpSp>
          <p:nvGrpSpPr>
            <p:cNvPr id="94" name="Group 93">
              <a:extLst>
                <a:ext uri="{FF2B5EF4-FFF2-40B4-BE49-F238E27FC236}">
                  <a16:creationId xmlns:a16="http://schemas.microsoft.com/office/drawing/2014/main" id="{7345297D-B875-FC48-0997-3023697DDEDC}"/>
                </a:ext>
              </a:extLst>
            </p:cNvPr>
            <p:cNvGrpSpPr/>
            <p:nvPr/>
          </p:nvGrpSpPr>
          <p:grpSpPr>
            <a:xfrm>
              <a:off x="2717800" y="85725"/>
              <a:ext cx="2447925" cy="396000"/>
              <a:chOff x="2717007" y="96605"/>
              <a:chExt cx="2447925" cy="396000"/>
            </a:xfrm>
          </p:grpSpPr>
          <p:sp>
            <p:nvSpPr>
              <p:cNvPr id="98" name="Rounded Rectangle 97">
                <a:extLst>
                  <a:ext uri="{FF2B5EF4-FFF2-40B4-BE49-F238E27FC236}">
                    <a16:creationId xmlns:a16="http://schemas.microsoft.com/office/drawing/2014/main" id="{80ED6DBC-541A-C9C1-CCAF-1EDD34860D01}"/>
                  </a:ext>
                </a:extLst>
              </p:cNvPr>
              <p:cNvSpPr/>
              <p:nvPr/>
            </p:nvSpPr>
            <p:spPr>
              <a:xfrm>
                <a:off x="2717007" y="96605"/>
                <a:ext cx="2447925" cy="396000"/>
              </a:xfrm>
              <a:prstGeom prst="roundRect">
                <a:avLst>
                  <a:gd name="adj" fmla="val 50000"/>
                </a:avLst>
              </a:prstGeom>
              <a:solidFill>
                <a:srgbClr val="C689FF"/>
              </a:solidFill>
              <a:ln>
                <a:noFill/>
              </a:ln>
            </p:spPr>
            <p:style>
              <a:lnRef idx="2">
                <a:schemeClr val="accent1">
                  <a:shade val="15000"/>
                </a:schemeClr>
              </a:lnRef>
              <a:fillRef idx="1">
                <a:schemeClr val="accent1"/>
              </a:fillRef>
              <a:effectRef idx="0">
                <a:schemeClr val="accent1"/>
              </a:effectRef>
              <a:fontRef idx="minor">
                <a:schemeClr val="lt1"/>
              </a:fontRef>
            </p:style>
            <p:txBody>
              <a:bodyPr lIns="503999" tIns="36000" rIns="0" bIns="36000" rtlCol="0" anchor="ctr" anchorCtr="0"/>
              <a:lstStyle/>
              <a:p>
                <a:pPr marL="0" marR="0" lvl="0" indent="0" algn="l" defTabSz="457200" rtl="0" eaLnBrk="1" fontAlgn="auto" latinLnBrk="0" hangingPunct="1">
                  <a:lnSpc>
                    <a:spcPct val="90000"/>
                  </a:lnSpc>
                  <a:spcBef>
                    <a:spcPts val="0"/>
                  </a:spcBef>
                  <a:spcAft>
                    <a:spcPts val="0"/>
                  </a:spcAft>
                  <a:buClrTx/>
                  <a:buSzTx/>
                  <a:buFontTx/>
                  <a:buNone/>
                  <a:tabLst/>
                  <a:defRPr/>
                </a:pPr>
                <a:r>
                  <a:rPr kumimoji="0" lang="en-GB" sz="1100" b="0" i="0" u="none" strike="noStrike" kern="1200" cap="none" spc="0" normalizeH="0" baseline="0" noProof="0">
                    <a:ln>
                      <a:noFill/>
                    </a:ln>
                    <a:solidFill>
                      <a:prstClr val="white"/>
                    </a:solidFill>
                    <a:effectLst/>
                    <a:uLnTx/>
                    <a:uFillTx/>
                    <a:latin typeface="Segoe UI Semibold" panose="020B0602020104020603"/>
                    <a:ea typeface="+mn-ea"/>
                    <a:cs typeface="+mn-cs"/>
                  </a:rPr>
                  <a:t>PARISH GIVING </a:t>
                </a:r>
              </a:p>
            </p:txBody>
          </p:sp>
          <p:pic>
            <p:nvPicPr>
              <p:cNvPr id="99" name="Graphic 98">
                <a:extLst>
                  <a:ext uri="{FF2B5EF4-FFF2-40B4-BE49-F238E27FC236}">
                    <a16:creationId xmlns:a16="http://schemas.microsoft.com/office/drawing/2014/main" id="{60E598E8-FB71-CFAB-C191-D1C1ECF04F9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34450" y="150605"/>
                <a:ext cx="356571" cy="288000"/>
              </a:xfrm>
              <a:prstGeom prst="rect">
                <a:avLst/>
              </a:prstGeom>
            </p:spPr>
          </p:pic>
        </p:grpSp>
        <p:grpSp>
          <p:nvGrpSpPr>
            <p:cNvPr id="95" name="Group 94">
              <a:extLst>
                <a:ext uri="{FF2B5EF4-FFF2-40B4-BE49-F238E27FC236}">
                  <a16:creationId xmlns:a16="http://schemas.microsoft.com/office/drawing/2014/main" id="{86BF9E08-C6D3-89FD-6EFF-094717C243BE}"/>
                </a:ext>
              </a:extLst>
            </p:cNvPr>
            <p:cNvGrpSpPr/>
            <p:nvPr/>
          </p:nvGrpSpPr>
          <p:grpSpPr>
            <a:xfrm>
              <a:off x="2717800" y="597670"/>
              <a:ext cx="2447132" cy="3439403"/>
              <a:chOff x="2717800" y="597670"/>
              <a:chExt cx="2447132" cy="3439403"/>
            </a:xfrm>
          </p:grpSpPr>
          <p:pic>
            <p:nvPicPr>
              <p:cNvPr id="96" name="Picture 95">
                <a:extLst>
                  <a:ext uri="{FF2B5EF4-FFF2-40B4-BE49-F238E27FC236}">
                    <a16:creationId xmlns:a16="http://schemas.microsoft.com/office/drawing/2014/main" id="{1079DF29-66B6-67DF-7E94-E10923516CEC}"/>
                  </a:ext>
                </a:extLst>
              </p:cNvPr>
              <p:cNvPicPr>
                <a:picLocks noChangeAspect="1"/>
              </p:cNvPicPr>
              <p:nvPr/>
            </p:nvPicPr>
            <p:blipFill>
              <a:blip r:embed="rId3"/>
              <a:srcRect l="4848" t="6250" r="6667" b="5682"/>
              <a:stretch>
                <a:fillRect/>
              </a:stretch>
            </p:blipFill>
            <p:spPr>
              <a:xfrm>
                <a:off x="4583019" y="3095862"/>
                <a:ext cx="577830" cy="614895"/>
              </a:xfrm>
              <a:prstGeom prst="rect">
                <a:avLst/>
              </a:prstGeom>
            </p:spPr>
          </p:pic>
          <p:sp>
            <p:nvSpPr>
              <p:cNvPr id="97" name="TextBox 96">
                <a:extLst>
                  <a:ext uri="{FF2B5EF4-FFF2-40B4-BE49-F238E27FC236}">
                    <a16:creationId xmlns:a16="http://schemas.microsoft.com/office/drawing/2014/main" id="{69BD61C0-AEA6-56C5-B1E2-6C3A9DD3E20D}"/>
                  </a:ext>
                </a:extLst>
              </p:cNvPr>
              <p:cNvSpPr txBox="1"/>
              <p:nvPr/>
            </p:nvSpPr>
            <p:spPr>
              <a:xfrm>
                <a:off x="2717800" y="597670"/>
                <a:ext cx="2447132" cy="3439403"/>
              </a:xfrm>
              <a:prstGeom prst="rect">
                <a:avLst/>
              </a:prstGeom>
              <a:noFill/>
              <a:ln w="9525">
                <a:noFill/>
              </a:ln>
            </p:spPr>
            <p:style>
              <a:lnRef idx="2">
                <a:schemeClr val="accent1">
                  <a:shade val="15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a:spcBef>
                    <a:spcPts val="300"/>
                  </a:spcBef>
                  <a:defRPr sz="1100">
                    <a:solidFill>
                      <a:schemeClr val="tx1"/>
                    </a:solidFill>
                    <a:latin typeface="+mj-lt"/>
                  </a:defRPr>
                </a:lvl1pPr>
                <a:lvl2pPr marL="0" lvl="1">
                  <a:spcBef>
                    <a:spcPts val="300"/>
                  </a:spcBef>
                  <a:spcAft>
                    <a:spcPts val="300"/>
                  </a:spcAft>
                  <a:defRPr sz="1050">
                    <a:solidFill>
                      <a:schemeClr val="tx1"/>
                    </a:solidFill>
                  </a:defRPr>
                </a:lvl2pPr>
              </a:lstStyle>
              <a:p>
                <a:pPr marL="0" marR="0" lvl="1" indent="0" algn="just" defTabSz="457200" rtl="0" eaLnBrk="1" fontAlgn="auto" latinLnBrk="0" hangingPunct="1">
                  <a:lnSpc>
                    <a:spcPct val="100000"/>
                  </a:lnSpc>
                  <a:spcBef>
                    <a:spcPts val="0"/>
                  </a:spcBef>
                  <a:spcAft>
                    <a:spcPts val="300"/>
                  </a:spcAft>
                  <a:buClrTx/>
                  <a:buSzTx/>
                  <a:buFontTx/>
                  <a:buNone/>
                  <a:tabLst/>
                  <a:defRPr/>
                </a:pPr>
                <a:r>
                  <a:rPr kumimoji="0" lang="en-US" altLang="en-US" sz="1000" b="0" i="0" u="none" strike="noStrike" kern="1200" cap="none" spc="0" normalizeH="0" baseline="0" noProof="0">
                    <a:ln>
                      <a:noFill/>
                    </a:ln>
                    <a:solidFill>
                      <a:prstClr val="black"/>
                    </a:solidFill>
                    <a:effectLst/>
                    <a:uLnTx/>
                    <a:uFillTx/>
                    <a:latin typeface="Segoe UI Semilight" panose="020B0602020104020603"/>
                    <a:ea typeface="+mn-ea"/>
                    <a:cs typeface="+mn-cs"/>
                  </a:rPr>
                  <a:t>Thank you for supporting St Osmund’s. Your generosity helps maintain our church and sustain parish life.</a:t>
                </a:r>
              </a:p>
              <a:p>
                <a:pPr marL="0" marR="0" lvl="1" indent="0" algn="just" defTabSz="457200" rtl="0" eaLnBrk="1" fontAlgn="auto" latinLnBrk="0" hangingPunct="1">
                  <a:lnSpc>
                    <a:spcPct val="100000"/>
                  </a:lnSpc>
                  <a:spcBef>
                    <a:spcPts val="0"/>
                  </a:spcBef>
                  <a:spcAft>
                    <a:spcPts val="300"/>
                  </a:spcAft>
                  <a:buClrTx/>
                  <a:buSzTx/>
                  <a:buFontTx/>
                  <a:buNone/>
                  <a:tabLst/>
                  <a:defRPr/>
                </a:pPr>
                <a:r>
                  <a:rPr kumimoji="0" lang="en-US" altLang="en-US" sz="1000" b="0" i="0" u="none" strike="noStrike" kern="1200" cap="none" spc="0" normalizeH="0" baseline="0" noProof="0">
                    <a:ln>
                      <a:noFill/>
                    </a:ln>
                    <a:solidFill>
                      <a:prstClr val="black"/>
                    </a:solidFill>
                    <a:effectLst/>
                    <a:uLnTx/>
                    <a:uFillTx/>
                    <a:latin typeface="Segoe UI Semilight" panose="020B0602020104020603"/>
                    <a:ea typeface="+mn-ea"/>
                    <a:cs typeface="+mn-cs"/>
                  </a:rPr>
                  <a:t>Full details on all ways to give, including standing orders and Give As You Live (donations when you shop online) can be found on our website or by using the QR code below.</a:t>
                </a:r>
              </a:p>
              <a:p>
                <a:pPr marL="0" marR="0" lvl="1" indent="0" algn="just" defTabSz="457200" rtl="0" eaLnBrk="1" fontAlgn="auto" latinLnBrk="0" hangingPunct="1">
                  <a:lnSpc>
                    <a:spcPct val="100000"/>
                  </a:lnSpc>
                  <a:spcBef>
                    <a:spcPts val="0"/>
                  </a:spcBef>
                  <a:spcAft>
                    <a:spcPts val="300"/>
                  </a:spcAft>
                  <a:buClrTx/>
                  <a:buSzTx/>
                  <a:buFontTx/>
                  <a:buNone/>
                  <a:tabLst/>
                  <a:defRPr/>
                </a:pPr>
                <a:r>
                  <a:rPr kumimoji="0" lang="en-US" altLang="en-US" sz="1000" b="0" i="0" u="none" strike="noStrike" kern="1200" cap="none" spc="0" normalizeH="0" baseline="0" noProof="0">
                    <a:ln>
                      <a:noFill/>
                    </a:ln>
                    <a:solidFill>
                      <a:prstClr val="black"/>
                    </a:solidFill>
                    <a:effectLst/>
                    <a:uLnTx/>
                    <a:uFillTx/>
                    <a:latin typeface="Segoe UI Semilight" panose="020B0602020104020603"/>
                    <a:ea typeface="+mn-ea"/>
                    <a:cs typeface="+mn-cs"/>
                  </a:rPr>
                  <a:t>If you are eligible, please consider Gift Aid, which increases your donation by 25% at no extra cost.</a:t>
                </a:r>
              </a:p>
              <a:p>
                <a:pPr marL="0" marR="0" lvl="1" indent="0" algn="just" defTabSz="457200" rtl="0" eaLnBrk="1" fontAlgn="auto" latinLnBrk="0" hangingPunct="1">
                  <a:lnSpc>
                    <a:spcPct val="10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Contactless payments: </a:t>
                </a:r>
                <a:r>
                  <a:rPr kumimoji="0" lang="en-US" altLang="en-US" sz="1000" b="0" i="0" u="none" strike="noStrike" kern="1200" cap="none" spc="0" normalizeH="0" baseline="0" noProof="0">
                    <a:ln>
                      <a:noFill/>
                    </a:ln>
                    <a:solidFill>
                      <a:prstClr val="black"/>
                    </a:solidFill>
                    <a:effectLst/>
                    <a:uLnTx/>
                    <a:uFillTx/>
                    <a:latin typeface="Segoe UI Semilight" panose="020B0602020104020603"/>
                    <a:ea typeface="+mn-ea"/>
                    <a:cs typeface="+mn-cs"/>
                  </a:rPr>
                  <a:t>We have several payment portals in the Narthex for easy, instant donations.</a:t>
                </a:r>
              </a:p>
              <a:p>
                <a:pPr marL="0" marR="0" lvl="1" indent="0" algn="l" defTabSz="457200" rtl="0" eaLnBrk="1" fontAlgn="auto" latinLnBrk="0" hangingPunct="1">
                  <a:lnSpc>
                    <a:spcPct val="100000"/>
                  </a:lnSpc>
                  <a:spcBef>
                    <a:spcPts val="300"/>
                  </a:spcBef>
                  <a:spcAft>
                    <a:spcPts val="300"/>
                  </a:spcAft>
                  <a:buClrTx/>
                  <a:buSzTx/>
                  <a:buFontTx/>
                  <a:buNone/>
                  <a:tabLst/>
                  <a:defRPr/>
                </a:pPr>
                <a:r>
                  <a:rPr kumimoji="0" lang="en-GB" sz="1100" b="0" i="0" u="none" strike="noStrike" kern="1200" cap="none" spc="0" normalizeH="0" baseline="0" noProof="0">
                    <a:ln>
                      <a:noFill/>
                    </a:ln>
                    <a:solidFill>
                      <a:prstClr val="black"/>
                    </a:solidFill>
                    <a:effectLst/>
                    <a:uLnTx/>
                    <a:uFillTx/>
                    <a:latin typeface="Segoe UI Semibold" panose="020B0602020104020603"/>
                    <a:ea typeface="+mn-ea"/>
                    <a:cs typeface="+mn-cs"/>
                  </a:rPr>
                  <a:t>BANK DETAILS</a:t>
                </a:r>
              </a:p>
              <a:p>
                <a:pPr marL="0" marR="0" lvl="1" indent="0" algn="l" defTabSz="457200" rtl="0" eaLnBrk="1" fontAlgn="auto" latinLnBrk="0" hangingPunct="1">
                  <a:lnSpc>
                    <a:spcPct val="10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Account name: </a:t>
                </a:r>
                <a:b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b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Barnes St Osmund Main Account</a:t>
                </a:r>
              </a:p>
              <a:p>
                <a:pPr marL="0" marR="0" lvl="1" indent="0" algn="l" defTabSz="457200" rtl="0" eaLnBrk="1" fontAlgn="auto" latinLnBrk="0" hangingPunct="1">
                  <a:lnSpc>
                    <a:spcPct val="10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Sort code: </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60-01-39</a:t>
                </a:r>
              </a:p>
              <a:p>
                <a:pPr marL="0" marR="0" lvl="1" indent="0" algn="l" defTabSz="457200" rtl="0" eaLnBrk="1" fontAlgn="auto" latinLnBrk="0" hangingPunct="1">
                  <a:lnSpc>
                    <a:spcPct val="10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Account number: </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11311096</a:t>
                </a:r>
              </a:p>
              <a:p>
                <a:pPr marL="0" marR="0" lvl="1" indent="0" algn="l" defTabSz="457200" rtl="0" eaLnBrk="1" fontAlgn="auto" latinLnBrk="0" hangingPunct="1">
                  <a:lnSpc>
                    <a:spcPct val="100000"/>
                  </a:lnSpc>
                  <a:spcBef>
                    <a:spcPts val="0"/>
                  </a:spcBef>
                  <a:spcAft>
                    <a:spcPts val="300"/>
                  </a:spcAft>
                  <a:buClrTx/>
                  <a:buSzTx/>
                  <a:buFontTx/>
                  <a:buNone/>
                  <a:tabLst/>
                  <a:defRPr/>
                </a:pPr>
                <a:r>
                  <a:rPr kumimoji="0" lang="en-GB" sz="1000" b="0" i="0" u="none" strike="noStrike" kern="1200" cap="none" spc="0" normalizeH="0" baseline="0" noProof="0">
                    <a:ln>
                      <a:noFill/>
                    </a:ln>
                    <a:solidFill>
                      <a:prstClr val="black"/>
                    </a:solidFill>
                    <a:effectLst/>
                    <a:uLnTx/>
                    <a:uFillTx/>
                    <a:latin typeface="Segoe UI Semibold" panose="020B0602020104020603"/>
                    <a:ea typeface="+mn-ea"/>
                    <a:cs typeface="+mn-cs"/>
                  </a:rPr>
                  <a:t>Reference: </a:t>
                </a:r>
                <a:r>
                  <a:rPr kumimoji="0" lang="en-GB" sz="1000" b="0" i="0" u="none" strike="noStrike" kern="1200" cap="none" spc="0" normalizeH="0" baseline="0" noProof="0">
                    <a:ln>
                      <a:noFill/>
                    </a:ln>
                    <a:solidFill>
                      <a:prstClr val="black"/>
                    </a:solidFill>
                    <a:effectLst/>
                    <a:uLnTx/>
                    <a:uFillTx/>
                    <a:latin typeface="Segoe UI Semilight" panose="020B0602020104020603"/>
                    <a:ea typeface="+mn-ea"/>
                    <a:cs typeface="+mn-cs"/>
                  </a:rPr>
                  <a:t>Surname/Donation Purpose</a:t>
                </a:r>
              </a:p>
            </p:txBody>
          </p:sp>
        </p:grpSp>
      </p:grpSp>
    </p:spTree>
    <p:extLst>
      <p:ext uri="{BB962C8B-B14F-4D97-AF65-F5344CB8AC3E}">
        <p14:creationId xmlns:p14="http://schemas.microsoft.com/office/powerpoint/2010/main" val="3396231889"/>
      </p:ext>
    </p:extLst>
  </p:cSld>
  <p:clrMapOvr>
    <a:masterClrMapping/>
  </p:clrMapOvr>
</p:sld>
</file>

<file path=ppt/theme/theme1.xml><?xml version="1.0" encoding="utf-8"?>
<a:theme xmlns:a="http://schemas.openxmlformats.org/drawingml/2006/main" name="St Osmunds Newsletter 2026">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w Cen MT">
      <a:majorFont>
        <a:latin typeface="Segoe UI Semibold"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Segoe UI Semiligh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C689FF"/>
        </a:solidFill>
        <a:ln>
          <a:noFill/>
        </a:ln>
      </a:spPr>
      <a:bodyPr lIns="36000" tIns="36000" rIns="36000" bIns="36000" rtlCol="0" anchor="ctr" anchorCtr="0"/>
      <a:lstStyle>
        <a:defPPr algn="ctr">
          <a:defRPr sz="1050" dirty="0" smtClean="0">
            <a:solidFill>
              <a:schemeClr val="bg1"/>
            </a:solidFill>
            <a:latin typeface="+mj-lt"/>
          </a:defRPr>
        </a:defPPr>
      </a:lstStyle>
      <a:style>
        <a:lnRef idx="2">
          <a:schemeClr val="accent1">
            <a:shade val="15000"/>
          </a:schemeClr>
        </a:lnRef>
        <a:fillRef idx="1">
          <a:schemeClr val="accent1"/>
        </a:fillRef>
        <a:effectRef idx="0">
          <a:schemeClr val="accent1"/>
        </a:effectRef>
        <a:fontRef idx="minor">
          <a:schemeClr val="lt1"/>
        </a:fontRef>
      </a:style>
    </a:spDef>
    <a:txDef>
      <a:spPr>
        <a:noFill/>
        <a:ln>
          <a:noFill/>
        </a:ln>
      </a:spPr>
      <a:bodyPr wrap="none" lIns="0" tIns="0" rIns="0" bIns="0" rtlCol="0" anchor="t" anchorCtr="0">
        <a:spAutoFit/>
      </a:bodyPr>
      <a:lstStyle>
        <a:defPPr algn="l">
          <a:defRPr sz="1000" dirty="0" err="1"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txDef>
  </a:objectDefaults>
  <a:extraClrSchemeLst/>
  <a:extLst>
    <a:ext uri="{05A4C25C-085E-4340-85A3-A5531E510DB2}">
      <thm15:themeFamily xmlns:thm15="http://schemas.microsoft.com/office/thememl/2012/main" name="PowerPoint A4 landscape" id="{E350A57D-4A30-2D43-B6AE-4CC436A48DEF}" vid="{1ACB3A04-27B8-0841-B57E-995D72BBA07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d499183-4490-4e54-b630-175e584f5948"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D35D05E49167445B2CA2080696AE8B0" ma:contentTypeVersion="15" ma:contentTypeDescription="Create a new document." ma:contentTypeScope="" ma:versionID="4d9b56d440683aa2c7540bf22d432c73">
  <xsd:schema xmlns:xsd="http://www.w3.org/2001/XMLSchema" xmlns:xs="http://www.w3.org/2001/XMLSchema" xmlns:p="http://schemas.microsoft.com/office/2006/metadata/properties" xmlns:ns3="cd499183-4490-4e54-b630-175e584f5948" targetNamespace="http://schemas.microsoft.com/office/2006/metadata/properties" ma:root="true" ma:fieldsID="0ee0462989ed17c260fb199a563a8909" ns3:_="">
    <xsd:import namespace="cd499183-4490-4e54-b630-175e584f594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AutoKeyPoints" minOccurs="0"/>
                <xsd:element ref="ns3:MediaServiceKeyPoint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499183-4490-4e54-b630-175e584f59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E52F370-1551-4238-B220-56CD9E847248}">
  <ds:schemaRefs>
    <ds:schemaRef ds:uri="http://schemas.microsoft.com/office/2006/documentManagement/types"/>
    <ds:schemaRef ds:uri="http://purl.org/dc/dcmitype/"/>
    <ds:schemaRef ds:uri="http://purl.org/dc/terms/"/>
    <ds:schemaRef ds:uri="http://purl.org/dc/elements/1.1/"/>
    <ds:schemaRef ds:uri="cd499183-4490-4e54-b630-175e584f5948"/>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FC7AB51-F05B-47B2-BB87-E31F9FB219A3}">
  <ds:schemaRefs>
    <ds:schemaRef ds:uri="cd499183-4490-4e54-b630-175e584f594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DD2B0F0-88B9-4DBB-B7D1-87D111D32FF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2609</Words>
  <Application>Microsoft Office PowerPoint</Application>
  <PresentationFormat>Custom</PresentationFormat>
  <Paragraphs>169</Paragraphs>
  <Slides>4</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vt:i4>
      </vt:variant>
    </vt:vector>
  </HeadingPairs>
  <TitlesOfParts>
    <vt:vector size="13" baseType="lpstr">
      <vt:lpstr>Aptos</vt:lpstr>
      <vt:lpstr>Arial</vt:lpstr>
      <vt:lpstr>Calibri</vt:lpstr>
      <vt:lpstr>Palatino Linotype</vt:lpstr>
      <vt:lpstr>Segoe UI</vt:lpstr>
      <vt:lpstr>Segoe UI Light</vt:lpstr>
      <vt:lpstr>Segoe UI Semibold</vt:lpstr>
      <vt:lpstr>Segoe UI Semilight</vt:lpstr>
      <vt:lpstr>St Osmunds Newsletter 2026</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Ella Coleman</dc:creator>
  <cp:lastModifiedBy>Barnes Parish</cp:lastModifiedBy>
  <cp:revision>4</cp:revision>
  <cp:lastPrinted>2026-02-20T11:26:46Z</cp:lastPrinted>
  <dcterms:created xsi:type="dcterms:W3CDTF">2025-09-22T12:49:49Z</dcterms:created>
  <dcterms:modified xsi:type="dcterms:W3CDTF">2026-03-20T12:32:43Z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0x010100BD35D05E49167445B2CA2080696AE8B0</vt:lpwstr>
  </property>
</Properties>
</file>